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0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9" name="Title Text"/>
          <p:cNvSpPr txBox="1"/>
          <p:nvPr>
            <p:ph type="title"/>
          </p:nvPr>
        </p:nvSpPr>
        <p:spPr>
          <a:xfrm>
            <a:off x="1219200" y="184148"/>
            <a:ext cx="21945600" cy="3016252"/>
          </a:xfrm>
          <a:prstGeom prst="rect">
            <a:avLst/>
          </a:prstGeom>
        </p:spPr>
        <p:txBody>
          <a:bodyPr lIns="91438" tIns="91438" rIns="91438" bIns="91438" anchor="ctr"/>
          <a:lstStyle>
            <a:lvl1pPr defTabSz="1828800">
              <a:lnSpc>
                <a:spcPct val="90000"/>
              </a:lnSpc>
              <a:defRPr b="0" spc="0" sz="8200">
                <a:solidFill>
                  <a:srgbClr val="000000"/>
                </a:solidFill>
                <a:latin typeface="Times New Roman"/>
                <a:ea typeface="Times New Roman"/>
                <a:cs typeface="Times New Roman"/>
                <a:sym typeface="Times New Roman"/>
              </a:defRPr>
            </a:lvl1pPr>
          </a:lstStyle>
          <a:p>
            <a:pPr/>
            <a:r>
              <a:t>Title Text</a:t>
            </a:r>
          </a:p>
        </p:txBody>
      </p:sp>
      <p:sp>
        <p:nvSpPr>
          <p:cNvPr id="150" name="Slide Number"/>
          <p:cNvSpPr txBox="1"/>
          <p:nvPr>
            <p:ph type="sldNum" sz="quarter" idx="2"/>
          </p:nvPr>
        </p:nvSpPr>
        <p:spPr>
          <a:xfrm>
            <a:off x="22203055" y="12835871"/>
            <a:ext cx="504546" cy="483908"/>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7"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8" name="Body Level One…"/>
          <p:cNvSpPr txBox="1"/>
          <p:nvPr>
            <p:ph type="body" idx="1"/>
          </p:nvPr>
        </p:nvSpPr>
        <p:spPr>
          <a:xfrm>
            <a:off x="4387453" y="3643312"/>
            <a:ext cx="15609094" cy="8840393"/>
          </a:xfrm>
          <a:prstGeom prst="rect">
            <a:avLst/>
          </a:prstGeom>
        </p:spPr>
        <p:txBody>
          <a:bodyPr lIns="71436" tIns="71436" rIns="71436" bIns="71436" numCol="1" spcCol="38100" anchor="ctr"/>
          <a:lstStyle>
            <a:lvl1pPr marL="611187" indent="-611187" defTabSz="821530">
              <a:lnSpc>
                <a:spcPct val="100000"/>
              </a:lnSpc>
              <a:spcBef>
                <a:spcPts val="5900"/>
              </a:spcBef>
              <a:buSzPct val="145000"/>
              <a:defRPr sz="4400"/>
            </a:lvl1pPr>
            <a:lvl2pPr marL="1055687" indent="-611187" defTabSz="821530">
              <a:lnSpc>
                <a:spcPct val="100000"/>
              </a:lnSpc>
              <a:spcBef>
                <a:spcPts val="5900"/>
              </a:spcBef>
              <a:buSzPct val="145000"/>
              <a:defRPr sz="4400"/>
            </a:lvl2pPr>
            <a:lvl3pPr marL="1500187" indent="-611187" defTabSz="821530">
              <a:lnSpc>
                <a:spcPct val="100000"/>
              </a:lnSpc>
              <a:spcBef>
                <a:spcPts val="5900"/>
              </a:spcBef>
              <a:buSzPct val="145000"/>
              <a:defRPr sz="4400"/>
            </a:lvl3pPr>
            <a:lvl4pPr marL="1944686" indent="-611187" defTabSz="821530">
              <a:lnSpc>
                <a:spcPct val="100000"/>
              </a:lnSpc>
              <a:spcBef>
                <a:spcPts val="5900"/>
              </a:spcBef>
              <a:buSzPct val="145000"/>
              <a:defRPr sz="4400"/>
            </a:lvl4pPr>
            <a:lvl5pPr marL="2389186" indent="-611186" defTabSz="821530">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54103" y="13073062"/>
            <a:ext cx="466268" cy="477670"/>
          </a:xfrm>
          <a:prstGeom prst="rect">
            <a:avLst/>
          </a:prstGeom>
        </p:spPr>
        <p:txBody>
          <a:bodyPr lIns="71436" tIns="71436" rIns="71436" bIns="71436" anchor="t"/>
          <a:lstStyle>
            <a:lvl1pPr defTabSz="821530">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6"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167"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68"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76" name="Title Text"/>
          <p:cNvSpPr txBox="1"/>
          <p:nvPr>
            <p:ph type="title"/>
          </p:nvPr>
        </p:nvSpPr>
        <p:spPr>
          <a:xfrm>
            <a:off x="4387453" y="357185"/>
            <a:ext cx="15609094" cy="3036098"/>
          </a:xfrm>
          <a:prstGeom prst="rect">
            <a:avLst/>
          </a:prstGeom>
        </p:spPr>
        <p:txBody>
          <a:bodyPr lIns="71435" tIns="71435" rIns="71435" bIns="71435" anchor="ctr"/>
          <a:lstStyle>
            <a:lvl1pPr algn="ctr" defTabSz="821529">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77" name="Body Level One…"/>
          <p:cNvSpPr txBox="1"/>
          <p:nvPr>
            <p:ph type="body" idx="1"/>
          </p:nvPr>
        </p:nvSpPr>
        <p:spPr>
          <a:xfrm>
            <a:off x="4387453" y="3643312"/>
            <a:ext cx="15609094" cy="8840394"/>
          </a:xfrm>
          <a:prstGeom prst="rect">
            <a:avLst/>
          </a:prstGeom>
        </p:spPr>
        <p:txBody>
          <a:bodyPr lIns="71435" tIns="71435" rIns="71435" bIns="71435" numCol="1" spcCol="38100" anchor="ctr"/>
          <a:lstStyle>
            <a:lvl1pPr marL="611187" indent="-611187" defTabSz="821529">
              <a:lnSpc>
                <a:spcPct val="100000"/>
              </a:lnSpc>
              <a:spcBef>
                <a:spcPts val="5900"/>
              </a:spcBef>
              <a:buSzPct val="145000"/>
              <a:defRPr sz="4400"/>
            </a:lvl1pPr>
            <a:lvl2pPr marL="1055687" indent="-611187" defTabSz="821529">
              <a:lnSpc>
                <a:spcPct val="100000"/>
              </a:lnSpc>
              <a:spcBef>
                <a:spcPts val="5900"/>
              </a:spcBef>
              <a:buSzPct val="145000"/>
              <a:defRPr sz="4400"/>
            </a:lvl2pPr>
            <a:lvl3pPr marL="1500187" indent="-611187" defTabSz="821529">
              <a:lnSpc>
                <a:spcPct val="100000"/>
              </a:lnSpc>
              <a:spcBef>
                <a:spcPts val="5900"/>
              </a:spcBef>
              <a:buSzPct val="145000"/>
              <a:defRPr sz="4400"/>
            </a:lvl3pPr>
            <a:lvl4pPr marL="1944685" indent="-611187" defTabSz="821529">
              <a:lnSpc>
                <a:spcPct val="100000"/>
              </a:lnSpc>
              <a:spcBef>
                <a:spcPts val="5900"/>
              </a:spcBef>
              <a:buSzPct val="145000"/>
              <a:defRPr sz="4400"/>
            </a:lvl4pPr>
            <a:lvl5pPr marL="2389185" indent="-611185" defTabSz="821529">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1954104" y="13073062"/>
            <a:ext cx="466266" cy="477668"/>
          </a:xfrm>
          <a:prstGeom prst="rect">
            <a:avLst/>
          </a:prstGeom>
        </p:spPr>
        <p:txBody>
          <a:bodyPr lIns="71435" tIns="71435" rIns="71435" bIns="71435" anchor="t"/>
          <a:lstStyle>
            <a:lvl1pPr defTabSz="821529">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Large rock formation under dark clouds with a dirt road in the foreground"/>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9.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openxmlformats.org/officeDocument/2006/relationships/image" Target="../media/image57.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 Id="rId3" Type="http://schemas.openxmlformats.org/officeDocument/2006/relationships/image" Target="../media/image69.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 Id="rId3" Type="http://schemas.openxmlformats.org/officeDocument/2006/relationships/image" Target="../media/image72.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 Id="rId3" Type="http://schemas.openxmlformats.org/officeDocument/2006/relationships/image" Target="../media/image90.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 Id="rId3" Type="http://schemas.openxmlformats.org/officeDocument/2006/relationships/image" Target="../media/image10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 Id="rId3" Type="http://schemas.openxmlformats.org/officeDocument/2006/relationships/image" Target="../media/image104.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6.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7.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jpeg"/><Relationship Id="rId3" Type="http://schemas.openxmlformats.org/officeDocument/2006/relationships/image" Target="../media/image110.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jpeg"/><Relationship Id="rId3" Type="http://schemas.openxmlformats.org/officeDocument/2006/relationships/image" Target="../media/image115.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hyperlink" Target="https://en.wikipedia.org/wiki/Israel_Defense_Forces" TargetMode="External"/><Relationship Id="rId4" Type="http://schemas.openxmlformats.org/officeDocument/2006/relationships/hyperlink" Target="https://en.wikipedia.org/wiki/Asael_Lubotzky" TargetMode="Externa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e Convergence of  End Time Even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defRPr sz="5500"/>
            </a:pPr>
          </a:p>
          <a:p>
            <a:pPr algn="ctr">
              <a:defRPr sz="12500"/>
            </a:pPr>
            <a:r>
              <a:t>The Convergence of</a:t>
            </a:r>
            <a:br/>
            <a:r>
              <a:t> End Time Events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Presentation Subtitle"/>
          <p:cNvSpPr txBox="1"/>
          <p:nvPr>
            <p:ph type="body" sz="quarter" idx="1"/>
          </p:nvPr>
        </p:nvSpPr>
        <p:spPr>
          <a:xfrm>
            <a:off x="-2656589" y="498759"/>
            <a:ext cx="2620272" cy="12854496"/>
          </a:xfrm>
          <a:prstGeom prst="rect">
            <a:avLst/>
          </a:prstGeom>
        </p:spPr>
        <p:txBody>
          <a:bodyPr lIns="50800" tIns="50800" rIns="50800" bIns="50800" anchor="t"/>
          <a:lstStyle/>
          <a:p>
            <a:pPr/>
          </a:p>
        </p:txBody>
      </p:sp>
      <p:sp>
        <p:nvSpPr>
          <p:cNvPr id="417" name="…the Global Economy Meeting (GEM),  which gathers at the BIS headquarter in Basel. Over the past few years, this forum has included 31 governors as permanent members plus a number of other governors attending on a rotating basis."/>
          <p:cNvSpPr txBox="1"/>
          <p:nvPr/>
        </p:nvSpPr>
        <p:spPr>
          <a:xfrm>
            <a:off x="1430022" y="2052035"/>
            <a:ext cx="21523956" cy="96119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b="1" spc="-166" sz="8300">
                <a:solidFill>
                  <a:srgbClr val="FFFFFF"/>
                </a:solidFill>
              </a:defRPr>
            </a:pPr>
            <a:br/>
            <a:r>
              <a:t>…the Global Economy Meeting (GEM), </a:t>
            </a:r>
            <a:br/>
            <a:r>
              <a:t>which gathers at the BIS headquarter in Basel. Over the past few years, this forum has included 31 governors as permanent members plus a number of other governors attending on a rotating basis.</a:t>
            </a:r>
            <a:br/>
            <a:b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sp>
        <p:nvSpPr>
          <p:cNvPr id="420" name="The GEM, in which all systemic emerging economies’ Central Bank governors are fully participating, has become the prime group for global governance among central banks."/>
          <p:cNvSpPr txBox="1"/>
          <p:nvPr/>
        </p:nvSpPr>
        <p:spPr>
          <a:xfrm>
            <a:off x="1141262" y="3985955"/>
            <a:ext cx="22101476"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b="1" spc="-150" sz="7500">
                <a:solidFill>
                  <a:srgbClr val="FFFFFF"/>
                </a:solidFill>
              </a:defRPr>
            </a:pPr>
            <a:r>
              <a:t>The GEM, in which all systemic emerging economies’ Central Bank governors are fully participating, has become the prime group for global governance among central banks.</a:t>
            </a:r>
            <a:br/>
            <a:b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lide Title"/>
          <p:cNvSpPr txBox="1"/>
          <p:nvPr>
            <p:ph type="title"/>
          </p:nvPr>
        </p:nvSpPr>
        <p:spPr>
          <a:xfrm>
            <a:off x="326966" y="233896"/>
            <a:ext cx="23730068" cy="13113172"/>
          </a:xfrm>
          <a:prstGeom prst="rect">
            <a:avLst/>
          </a:prstGeom>
        </p:spPr>
        <p:txBody>
          <a:bodyPr/>
          <a:lstStyle/>
          <a:p>
            <a:pPr/>
          </a:p>
          <a:p>
            <a:pPr/>
          </a:p>
          <a:p>
            <a:pPr/>
          </a:p>
          <a:p>
            <a:pPr/>
          </a:p>
        </p:txBody>
      </p:sp>
      <p:pic>
        <p:nvPicPr>
          <p:cNvPr id="423" name="BIS#1.jpg" descr="BIS#1.jpg"/>
          <p:cNvPicPr>
            <a:picLocks noChangeAspect="1"/>
          </p:cNvPicPr>
          <p:nvPr/>
        </p:nvPicPr>
        <p:blipFill>
          <a:blip r:embed="rId2">
            <a:extLst/>
          </a:blip>
          <a:stretch>
            <a:fillRect/>
          </a:stretch>
        </p:blipFill>
        <p:spPr>
          <a:xfrm>
            <a:off x="-58618" y="2521912"/>
            <a:ext cx="24501236" cy="6520082"/>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Double-click to edit"/>
          <p:cNvSpPr txBox="1"/>
          <p:nvPr>
            <p:ph type="title"/>
          </p:nvPr>
        </p:nvSpPr>
        <p:spPr>
          <a:xfrm>
            <a:off x="351104" y="357186"/>
            <a:ext cx="23681792" cy="13174756"/>
          </a:xfrm>
          <a:prstGeom prst="rect">
            <a:avLst/>
          </a:prstGeom>
        </p:spPr>
        <p:txBody>
          <a:bodyPr/>
          <a:lstStyle/>
          <a:p>
            <a:pPr/>
          </a:p>
          <a:p>
            <a:pPr/>
          </a:p>
          <a:p>
            <a:pPr/>
          </a:p>
          <a:p>
            <a:pPr/>
          </a:p>
          <a:p>
            <a:pPr/>
          </a:p>
        </p:txBody>
      </p:sp>
      <p:pic>
        <p:nvPicPr>
          <p:cNvPr id="426" name="IMF#1.jpg" descr="IMF#1.jpg"/>
          <p:cNvPicPr>
            <a:picLocks noChangeAspect="1"/>
          </p:cNvPicPr>
          <p:nvPr/>
        </p:nvPicPr>
        <p:blipFill>
          <a:blip r:embed="rId2">
            <a:extLst/>
          </a:blip>
          <a:stretch>
            <a:fillRect/>
          </a:stretch>
        </p:blipFill>
        <p:spPr>
          <a:xfrm>
            <a:off x="351104" y="2732121"/>
            <a:ext cx="23681792" cy="4877676"/>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uble-click to edit"/>
          <p:cNvSpPr txBox="1"/>
          <p:nvPr>
            <p:ph type="title"/>
          </p:nvPr>
        </p:nvSpPr>
        <p:spPr>
          <a:xfrm>
            <a:off x="266173" y="357186"/>
            <a:ext cx="23851654" cy="13096187"/>
          </a:xfrm>
          <a:prstGeom prst="rect">
            <a:avLst/>
          </a:prstGeom>
        </p:spPr>
        <p:txBody>
          <a:bodyPr/>
          <a:lstStyle/>
          <a:p>
            <a:pPr/>
          </a:p>
          <a:p>
            <a:pPr/>
          </a:p>
          <a:p>
            <a:pPr/>
          </a:p>
          <a:p>
            <a:pPr/>
          </a:p>
        </p:txBody>
      </p:sp>
      <p:pic>
        <p:nvPicPr>
          <p:cNvPr id="429" name="IMF#2.jpg" descr="IMF#2.jpg"/>
          <p:cNvPicPr>
            <a:picLocks noChangeAspect="1"/>
          </p:cNvPicPr>
          <p:nvPr/>
        </p:nvPicPr>
        <p:blipFill>
          <a:blip r:embed="rId2">
            <a:extLst/>
          </a:blip>
          <a:stretch>
            <a:fillRect/>
          </a:stretch>
        </p:blipFill>
        <p:spPr>
          <a:xfrm>
            <a:off x="3037510" y="1893004"/>
            <a:ext cx="18308980" cy="8090898"/>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The Convergence of  End Time Even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2500"/>
            </a:pPr>
            <a:r>
              <a:t>The Convergence of</a:t>
            </a:r>
            <a:br/>
            <a:r>
              <a:t> End Time Events </a:t>
            </a:r>
          </a:p>
          <a:p>
            <a:pPr algn="ctr">
              <a:defRPr sz="12500"/>
            </a:pPr>
          </a:p>
          <a:p>
            <a:pPr algn="ctr">
              <a:defRPr sz="12500"/>
            </a:pPr>
            <a:r>
              <a:t>(Part 3)</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Luke 21:28…"/>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700"/>
            </a:pPr>
            <a:r>
              <a:t>Luke 21:28</a:t>
            </a:r>
          </a:p>
          <a:p>
            <a:pPr algn="ctr">
              <a:defRPr sz="7400"/>
            </a:pPr>
          </a:p>
          <a:p>
            <a:pPr algn="ctr">
              <a:defRPr sz="8000"/>
            </a:pPr>
            <a:r>
              <a:t> </a:t>
            </a:r>
            <a:r>
              <a:rPr>
                <a:solidFill>
                  <a:srgbClr val="FFD479"/>
                </a:solidFill>
              </a:rPr>
              <a:t>Now when these things begin to happen,</a:t>
            </a:r>
            <a:r>
              <a:t> look up and lift up your heads, because your redemption draws near.”</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solidFill>
                  <a:srgbClr val="FFD479"/>
                </a:solidFill>
              </a:defRPr>
            </a:pPr>
            <a:r>
              <a:t>One-World Religion </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evelation 17:1-2"/>
          <p:cNvSpPr txBox="1"/>
          <p:nvPr>
            <p:ph type="body" idx="1"/>
          </p:nvPr>
        </p:nvSpPr>
        <p:spPr>
          <a:xfrm>
            <a:off x="335901" y="498759"/>
            <a:ext cx="23805676" cy="12854496"/>
          </a:xfrm>
          <a:prstGeom prst="rect">
            <a:avLst/>
          </a:prstGeom>
        </p:spPr>
        <p:txBody>
          <a:bodyPr lIns="50800" tIns="50800" rIns="50800" bIns="50800" anchor="t"/>
          <a:lstStyle/>
          <a:p>
            <a:pPr algn="ctr">
              <a:defRPr sz="10000"/>
            </a:pPr>
          </a:p>
          <a:p>
            <a:pPr algn="ctr">
              <a:defRPr sz="10000"/>
            </a:pPr>
          </a:p>
          <a:p>
            <a:pPr algn="ctr">
              <a:defRPr sz="10000"/>
            </a:pPr>
          </a:p>
          <a:p>
            <a:pPr algn="ctr">
              <a:defRPr sz="10000"/>
            </a:pPr>
          </a:p>
          <a:p>
            <a:pPr algn="ctr">
              <a:defRPr sz="10000"/>
            </a:pPr>
          </a:p>
          <a:p>
            <a:pPr algn="ctr">
              <a:defRPr sz="10000"/>
            </a:pPr>
          </a:p>
          <a:p>
            <a:pPr algn="ctr">
              <a:defRPr sz="10000"/>
            </a:pPr>
            <a:r>
              <a:t>Revelation 17:1-2</a:t>
            </a:r>
          </a:p>
        </p:txBody>
      </p:sp>
      <p:pic>
        <p:nvPicPr>
          <p:cNvPr id="476" name="Revelation 17-1.jpg" descr="Revelation 17-1.jpg"/>
          <p:cNvPicPr>
            <a:picLocks noChangeAspect="1"/>
          </p:cNvPicPr>
          <p:nvPr/>
        </p:nvPicPr>
        <p:blipFill>
          <a:blip r:embed="rId2">
            <a:extLst/>
          </a:blip>
          <a:stretch>
            <a:fillRect/>
          </a:stretch>
        </p:blipFill>
        <p:spPr>
          <a:xfrm>
            <a:off x="193963" y="4188604"/>
            <a:ext cx="23996073" cy="2457115"/>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Romans 1:18-22"/>
          <p:cNvSpPr txBox="1"/>
          <p:nvPr>
            <p:ph type="body" idx="1"/>
          </p:nvPr>
        </p:nvSpPr>
        <p:spPr>
          <a:xfrm>
            <a:off x="335901" y="498759"/>
            <a:ext cx="23805676" cy="12854496"/>
          </a:xfrm>
          <a:prstGeom prst="rect">
            <a:avLst/>
          </a:prstGeom>
        </p:spPr>
        <p:txBody>
          <a:bodyPr lIns="50800" tIns="50800" rIns="50800" bIns="50800" anchor="t"/>
          <a:lstStyle/>
          <a:p>
            <a:pPr algn="ctr">
              <a:defRPr sz="10000"/>
            </a:pPr>
          </a:p>
          <a:p>
            <a:pPr algn="ctr">
              <a:defRPr sz="10000"/>
            </a:pPr>
          </a:p>
          <a:p>
            <a:pPr algn="ctr">
              <a:defRPr sz="10000"/>
            </a:pPr>
          </a:p>
          <a:p>
            <a:pPr algn="ctr">
              <a:defRPr sz="10000"/>
            </a:pPr>
          </a:p>
          <a:p>
            <a:pPr algn="ctr">
              <a:defRPr sz="10000"/>
            </a:pPr>
          </a:p>
          <a:p>
            <a:pPr algn="ctr">
              <a:defRPr sz="10000"/>
            </a:pPr>
          </a:p>
          <a:p>
            <a:pPr algn="ctr">
              <a:defRPr sz="10000"/>
            </a:pPr>
            <a:r>
              <a:t>Romans 1:18-22</a:t>
            </a:r>
          </a:p>
        </p:txBody>
      </p:sp>
      <p:pic>
        <p:nvPicPr>
          <p:cNvPr id="479" name="Romans 1-18-22.jpg" descr="Romans 1-18-22.jpg"/>
          <p:cNvPicPr>
            <a:picLocks noChangeAspect="1"/>
          </p:cNvPicPr>
          <p:nvPr/>
        </p:nvPicPr>
        <p:blipFill>
          <a:blip r:embed="rId2">
            <a:extLst/>
          </a:blip>
          <a:stretch>
            <a:fillRect/>
          </a:stretch>
        </p:blipFill>
        <p:spPr>
          <a:xfrm>
            <a:off x="161611" y="3213910"/>
            <a:ext cx="24060778" cy="483789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82" name="WR#1.jpg" descr="WR#1.jpg"/>
          <p:cNvPicPr>
            <a:picLocks noChangeAspect="1"/>
          </p:cNvPicPr>
          <p:nvPr/>
        </p:nvPicPr>
        <p:blipFill>
          <a:blip r:embed="rId2">
            <a:extLst/>
          </a:blip>
          <a:stretch>
            <a:fillRect/>
          </a:stretch>
        </p:blipFill>
        <p:spPr>
          <a:xfrm>
            <a:off x="1682383" y="1613613"/>
            <a:ext cx="21019233" cy="820348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Interfaith Movement Unveils  Climate Justice Ten Commandments  at U.N. Cop27 Conference  in Egypt November of 2022"/>
          <p:cNvSpPr txBox="1"/>
          <p:nvPr>
            <p:ph type="body" idx="1"/>
          </p:nvPr>
        </p:nvSpPr>
        <p:spPr>
          <a:xfrm>
            <a:off x="335901" y="498759"/>
            <a:ext cx="23805676" cy="12854496"/>
          </a:xfrm>
          <a:prstGeom prst="rect">
            <a:avLst/>
          </a:prstGeom>
        </p:spPr>
        <p:txBody>
          <a:bodyPr lIns="50800" tIns="50800" rIns="50800" bIns="50800" anchor="t"/>
          <a:lstStyle/>
          <a:p>
            <a:pPr algn="ctr">
              <a:defRPr sz="5500"/>
            </a:pPr>
            <a:r>
              <a:t>Interfaith Movement Unveils </a:t>
            </a:r>
            <a:br/>
            <a:r>
              <a:t>Climate Justice Ten Commandments </a:t>
            </a:r>
            <a:br/>
            <a:r>
              <a:t>at U.N. Cop27 Conference </a:t>
            </a:r>
            <a:br/>
            <a:r>
              <a:t>in Egypt November of 2022</a:t>
            </a:r>
          </a:p>
        </p:txBody>
      </p:sp>
      <p:sp>
        <p:nvSpPr>
          <p:cNvPr id="485" name="We are stewards of this world…"/>
          <p:cNvSpPr txBox="1"/>
          <p:nvPr/>
        </p:nvSpPr>
        <p:spPr>
          <a:xfrm>
            <a:off x="10918372" y="5918199"/>
            <a:ext cx="2547256" cy="187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20315" indent="-120315" algn="l" defTabSz="457200">
              <a:buSzPct val="100000"/>
              <a:buChar char="•"/>
              <a:defRPr sz="1200">
                <a:latin typeface="+mj-lt"/>
                <a:ea typeface="+mj-ea"/>
                <a:cs typeface="+mj-cs"/>
                <a:sym typeface="Helvetica"/>
              </a:defRPr>
            </a:pPr>
            <a:r>
              <a:t>We are stewards of this world</a:t>
            </a:r>
          </a:p>
          <a:p>
            <a:pPr marL="120315" indent="-120315" algn="l" defTabSz="457200">
              <a:buSzPct val="100000"/>
              <a:buChar char="•"/>
              <a:defRPr sz="1200">
                <a:latin typeface="+mj-lt"/>
                <a:ea typeface="+mj-ea"/>
                <a:cs typeface="+mj-cs"/>
                <a:sym typeface="Helvetica"/>
              </a:defRPr>
            </a:pPr>
            <a:r>
              <a:t>Creation manifests divinity</a:t>
            </a:r>
          </a:p>
          <a:p>
            <a:pPr marL="120315" indent="-120315" algn="l" defTabSz="457200">
              <a:buSzPct val="100000"/>
              <a:buChar char="•"/>
              <a:defRPr sz="1200">
                <a:latin typeface="+mj-lt"/>
                <a:ea typeface="+mj-ea"/>
                <a:cs typeface="+mj-cs"/>
                <a:sym typeface="Helvetica"/>
              </a:defRPr>
            </a:pPr>
            <a:r>
              <a:t>Everything in life is interconnected</a:t>
            </a:r>
          </a:p>
          <a:p>
            <a:pPr marL="120315" indent="-120315" algn="l" defTabSz="457200">
              <a:buSzPct val="100000"/>
              <a:buChar char="•"/>
              <a:defRPr sz="1200">
                <a:latin typeface="+mj-lt"/>
                <a:ea typeface="+mj-ea"/>
                <a:cs typeface="+mj-cs"/>
                <a:sym typeface="Helvetica"/>
              </a:defRPr>
            </a:pPr>
            <a:r>
              <a:t>Do no harm</a:t>
            </a:r>
          </a:p>
          <a:p>
            <a:pPr marL="120315" indent="-120315" algn="l" defTabSz="457200">
              <a:buSzPct val="100000"/>
              <a:buChar char="•"/>
              <a:defRPr sz="1200">
                <a:latin typeface="+mj-lt"/>
                <a:ea typeface="+mj-ea"/>
                <a:cs typeface="+mj-cs"/>
                <a:sym typeface="Helvetica"/>
              </a:defRPr>
            </a:pPr>
            <a:r>
              <a:t>Look after tomorrow</a:t>
            </a:r>
          </a:p>
          <a:p>
            <a:pPr marL="120315" indent="-120315" algn="l" defTabSz="457200">
              <a:buSzPct val="100000"/>
              <a:buChar char="•"/>
              <a:defRPr sz="1200">
                <a:latin typeface="+mj-lt"/>
                <a:ea typeface="+mj-ea"/>
                <a:cs typeface="+mj-cs"/>
                <a:sym typeface="Helvetica"/>
              </a:defRPr>
            </a:pPr>
            <a:r>
              <a:t>Rise above ego for our world</a:t>
            </a:r>
          </a:p>
          <a:p>
            <a:pPr marL="120315" indent="-120315" algn="l" defTabSz="457200">
              <a:buSzPct val="100000"/>
              <a:buChar char="•"/>
              <a:defRPr sz="1200">
                <a:latin typeface="+mj-lt"/>
                <a:ea typeface="+mj-ea"/>
                <a:cs typeface="+mj-cs"/>
                <a:sym typeface="Helvetica"/>
              </a:defRPr>
            </a:pPr>
            <a:r>
              <a:t>Change our inner climate</a:t>
            </a:r>
          </a:p>
          <a:p>
            <a:pPr marL="120315" indent="-120315" algn="l" defTabSz="457200">
              <a:buSzPct val="100000"/>
              <a:buChar char="•"/>
              <a:defRPr sz="1200">
                <a:latin typeface="+mj-lt"/>
                <a:ea typeface="+mj-ea"/>
                <a:cs typeface="+mj-cs"/>
                <a:sym typeface="Helvetica"/>
              </a:defRPr>
            </a:pPr>
            <a:r>
              <a:t>Repent and return</a:t>
            </a:r>
          </a:p>
          <a:p>
            <a:pPr marL="120315" indent="-120315" algn="l" defTabSz="457200">
              <a:buSzPct val="100000"/>
              <a:buChar char="•"/>
              <a:defRPr sz="1200">
                <a:latin typeface="+mj-lt"/>
                <a:ea typeface="+mj-ea"/>
                <a:cs typeface="+mj-cs"/>
                <a:sym typeface="Helvetica"/>
              </a:defRPr>
            </a:pPr>
            <a:r>
              <a:t>Every action matters</a:t>
            </a:r>
          </a:p>
          <a:p>
            <a:pPr marL="120315" indent="-120315" algn="l" defTabSz="457200">
              <a:buSzPct val="100000"/>
              <a:buChar char="•"/>
              <a:defRPr sz="1200">
                <a:latin typeface="+mj-lt"/>
                <a:ea typeface="+mj-ea"/>
                <a:cs typeface="+mj-cs"/>
                <a:sym typeface="Helvetica"/>
              </a:defRPr>
            </a:pPr>
            <a:r>
              <a:t>Use mind, open heart</a:t>
            </a:r>
          </a:p>
        </p:txBody>
      </p:sp>
      <p:pic>
        <p:nvPicPr>
          <p:cNvPr id="486" name="WR#3.jpg" descr="WR#3.jpg"/>
          <p:cNvPicPr>
            <a:picLocks noChangeAspect="1"/>
          </p:cNvPicPr>
          <p:nvPr/>
        </p:nvPicPr>
        <p:blipFill>
          <a:blip r:embed="rId2">
            <a:extLst/>
          </a:blip>
          <a:stretch>
            <a:fillRect/>
          </a:stretch>
        </p:blipFill>
        <p:spPr>
          <a:xfrm>
            <a:off x="5772910" y="4848971"/>
            <a:ext cx="12931655" cy="6600788"/>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91" name="Image" descr="Image"/>
          <p:cNvPicPr>
            <a:picLocks noChangeAspect="1"/>
          </p:cNvPicPr>
          <p:nvPr/>
        </p:nvPicPr>
        <p:blipFill>
          <a:blip r:embed="rId2">
            <a:extLst/>
          </a:blip>
          <a:stretch>
            <a:fillRect/>
          </a:stretch>
        </p:blipFill>
        <p:spPr>
          <a:xfrm>
            <a:off x="335899" y="498760"/>
            <a:ext cx="22667866" cy="12750674"/>
          </a:xfrm>
          <a:prstGeom prst="rect">
            <a:avLst/>
          </a:prstGeom>
          <a:ln w="12700">
            <a:miter lim="400000"/>
          </a:ln>
        </p:spPr>
      </p:pic>
      <p:pic>
        <p:nvPicPr>
          <p:cNvPr id="492" name="Isaiah 11-11-12.jpg" descr="Isaiah 11-11-12.jpg"/>
          <p:cNvPicPr>
            <a:picLocks noChangeAspect="1"/>
          </p:cNvPicPr>
          <p:nvPr/>
        </p:nvPicPr>
        <p:blipFill>
          <a:blip r:embed="rId3">
            <a:extLst/>
          </a:blip>
          <a:stretch>
            <a:fillRect/>
          </a:stretch>
        </p:blipFill>
        <p:spPr>
          <a:xfrm>
            <a:off x="4695587" y="1215531"/>
            <a:ext cx="15086303" cy="10276559"/>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95" name="Jewsreturn#1.jpg" descr="Jewsreturn#1.jpg"/>
          <p:cNvPicPr>
            <a:picLocks noChangeAspect="1"/>
          </p:cNvPicPr>
          <p:nvPr/>
        </p:nvPicPr>
        <p:blipFill>
          <a:blip r:embed="rId2">
            <a:extLst/>
          </a:blip>
          <a:stretch>
            <a:fillRect/>
          </a:stretch>
        </p:blipFill>
        <p:spPr>
          <a:xfrm>
            <a:off x="1237575" y="2867853"/>
            <a:ext cx="21908851" cy="6912158"/>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98" name="Jews Return.jpg" descr="Jews Return.jpg"/>
          <p:cNvPicPr>
            <a:picLocks noChangeAspect="1"/>
          </p:cNvPicPr>
          <p:nvPr/>
        </p:nvPicPr>
        <p:blipFill>
          <a:blip r:embed="rId2">
            <a:extLst/>
          </a:blip>
          <a:stretch>
            <a:fillRect/>
          </a:stretch>
        </p:blipFill>
        <p:spPr>
          <a:xfrm>
            <a:off x="578097" y="3060631"/>
            <a:ext cx="23227805" cy="6090219"/>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03" name="Daniel 9-27.jpg" descr="Daniel 9-27.jpg"/>
          <p:cNvPicPr>
            <a:picLocks noChangeAspect="1"/>
          </p:cNvPicPr>
          <p:nvPr/>
        </p:nvPicPr>
        <p:blipFill>
          <a:blip r:embed="rId2">
            <a:extLst/>
          </a:blip>
          <a:stretch>
            <a:fillRect/>
          </a:stretch>
        </p:blipFill>
        <p:spPr>
          <a:xfrm>
            <a:off x="1111892" y="2591740"/>
            <a:ext cx="22253693" cy="7665881"/>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06" name="2 Thessalonians 2-3-4.jpg" descr="2 Thessalonians 2-3-4.jpg"/>
          <p:cNvPicPr>
            <a:picLocks noChangeAspect="1"/>
          </p:cNvPicPr>
          <p:nvPr/>
        </p:nvPicPr>
        <p:blipFill>
          <a:blip r:embed="rId2">
            <a:extLst/>
          </a:blip>
          <a:stretch>
            <a:fillRect/>
          </a:stretch>
        </p:blipFill>
        <p:spPr>
          <a:xfrm>
            <a:off x="753204" y="3741606"/>
            <a:ext cx="22877591" cy="4227644"/>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09" name="Templemount.jpg" descr="Templemount.jpg"/>
          <p:cNvPicPr>
            <a:picLocks noChangeAspect="1"/>
          </p:cNvPicPr>
          <p:nvPr/>
        </p:nvPicPr>
        <p:blipFill>
          <a:blip r:embed="rId2">
            <a:extLst/>
          </a:blip>
          <a:stretch>
            <a:fillRect/>
          </a:stretch>
        </p:blipFill>
        <p:spPr>
          <a:xfrm>
            <a:off x="658867" y="1617709"/>
            <a:ext cx="23066267" cy="8777055"/>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12" name="Temple#2.jpg" descr="Temple#2.jpg"/>
          <p:cNvPicPr>
            <a:picLocks noChangeAspect="1"/>
          </p:cNvPicPr>
          <p:nvPr/>
        </p:nvPicPr>
        <p:blipFill>
          <a:blip r:embed="rId2">
            <a:extLst/>
          </a:blip>
          <a:stretch>
            <a:fillRect/>
          </a:stretch>
        </p:blipFill>
        <p:spPr>
          <a:xfrm>
            <a:off x="2837340" y="2089263"/>
            <a:ext cx="18802795" cy="683305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15" name="Temple#3.jpg" descr="Temple#3.jpg"/>
          <p:cNvPicPr>
            <a:picLocks noChangeAspect="1"/>
          </p:cNvPicPr>
          <p:nvPr/>
        </p:nvPicPr>
        <p:blipFill>
          <a:blip r:embed="rId2">
            <a:extLst/>
          </a:blip>
          <a:stretch>
            <a:fillRect/>
          </a:stretch>
        </p:blipFill>
        <p:spPr>
          <a:xfrm>
            <a:off x="-92131" y="2871275"/>
            <a:ext cx="24568262" cy="2098359"/>
          </a:xfrm>
          <a:prstGeom prst="rect">
            <a:avLst/>
          </a:prstGeom>
          <a:ln w="12700">
            <a:miter lim="400000"/>
          </a:ln>
        </p:spPr>
      </p:pic>
      <p:pic>
        <p:nvPicPr>
          <p:cNvPr id="516" name="Temple#4.jpg" descr="Temple#4.jpg"/>
          <p:cNvPicPr>
            <a:picLocks noChangeAspect="1"/>
          </p:cNvPicPr>
          <p:nvPr/>
        </p:nvPicPr>
        <p:blipFill>
          <a:blip r:embed="rId3">
            <a:extLst/>
          </a:blip>
          <a:stretch>
            <a:fillRect/>
          </a:stretch>
        </p:blipFill>
        <p:spPr>
          <a:xfrm>
            <a:off x="-241686" y="6191250"/>
            <a:ext cx="24867372" cy="2243191"/>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19" name="Temple#5.jpg" descr="Temple#5.jpg"/>
          <p:cNvPicPr>
            <a:picLocks noChangeAspect="1"/>
          </p:cNvPicPr>
          <p:nvPr/>
        </p:nvPicPr>
        <p:blipFill>
          <a:blip r:embed="rId2">
            <a:extLst/>
          </a:blip>
          <a:stretch>
            <a:fillRect/>
          </a:stretch>
        </p:blipFill>
        <p:spPr>
          <a:xfrm>
            <a:off x="816539" y="1832160"/>
            <a:ext cx="22750922" cy="9129353"/>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22" name="Temple#6.jpg" descr="Temple#6.jpg"/>
          <p:cNvPicPr>
            <a:picLocks noChangeAspect="1"/>
          </p:cNvPicPr>
          <p:nvPr/>
        </p:nvPicPr>
        <p:blipFill>
          <a:blip r:embed="rId2">
            <a:extLst/>
          </a:blip>
          <a:stretch>
            <a:fillRect/>
          </a:stretch>
        </p:blipFill>
        <p:spPr>
          <a:xfrm>
            <a:off x="-363061" y="2663188"/>
            <a:ext cx="25110122" cy="6055363"/>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27" name="laws of purification.jpg" descr="laws of purification.jpg"/>
          <p:cNvPicPr>
            <a:picLocks noChangeAspect="1"/>
          </p:cNvPicPr>
          <p:nvPr/>
        </p:nvPicPr>
        <p:blipFill>
          <a:blip r:embed="rId2">
            <a:extLst/>
          </a:blip>
          <a:stretch>
            <a:fillRect/>
          </a:stretch>
        </p:blipFill>
        <p:spPr>
          <a:xfrm>
            <a:off x="1880304" y="1375239"/>
            <a:ext cx="20623391" cy="967597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30" name="RH#1.jpg" descr="RH#1.jpg"/>
          <p:cNvPicPr>
            <a:picLocks noChangeAspect="1"/>
          </p:cNvPicPr>
          <p:nvPr/>
        </p:nvPicPr>
        <p:blipFill>
          <a:blip r:embed="rId2">
            <a:extLst/>
          </a:blip>
          <a:stretch>
            <a:fillRect/>
          </a:stretch>
        </p:blipFill>
        <p:spPr>
          <a:xfrm>
            <a:off x="1117293" y="2668022"/>
            <a:ext cx="22149414" cy="6571228"/>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33" name="RH#2.jpg" descr="RH#2.jpg"/>
          <p:cNvPicPr>
            <a:picLocks noChangeAspect="1"/>
          </p:cNvPicPr>
          <p:nvPr/>
        </p:nvPicPr>
        <p:blipFill>
          <a:blip r:embed="rId2">
            <a:extLst/>
          </a:blip>
          <a:stretch>
            <a:fillRect/>
          </a:stretch>
        </p:blipFill>
        <p:spPr>
          <a:xfrm>
            <a:off x="4883691" y="1350288"/>
            <a:ext cx="14616618" cy="11015424"/>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36" name="RH#3.jpg" descr="RH#3.jpg"/>
          <p:cNvPicPr>
            <a:picLocks noChangeAspect="1"/>
          </p:cNvPicPr>
          <p:nvPr/>
        </p:nvPicPr>
        <p:blipFill>
          <a:blip r:embed="rId2">
            <a:extLst/>
          </a:blip>
          <a:stretch>
            <a:fillRect/>
          </a:stretch>
        </p:blipFill>
        <p:spPr>
          <a:xfrm>
            <a:off x="4146093" y="542479"/>
            <a:ext cx="16091813" cy="1234953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39" name="RH#4.jpg" descr="RH#4.jpg"/>
          <p:cNvPicPr>
            <a:picLocks noChangeAspect="1"/>
          </p:cNvPicPr>
          <p:nvPr/>
        </p:nvPicPr>
        <p:blipFill>
          <a:blip r:embed="rId2">
            <a:extLst/>
          </a:blip>
          <a:stretch>
            <a:fillRect/>
          </a:stretch>
        </p:blipFill>
        <p:spPr>
          <a:xfrm>
            <a:off x="1340688" y="2259882"/>
            <a:ext cx="21702624" cy="8373249"/>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42" name="Heifer#1.jpg" descr="Heifer#1.jpg"/>
          <p:cNvPicPr>
            <a:picLocks noChangeAspect="1"/>
          </p:cNvPicPr>
          <p:nvPr/>
        </p:nvPicPr>
        <p:blipFill>
          <a:blip r:embed="rId2">
            <a:extLst/>
          </a:blip>
          <a:stretch>
            <a:fillRect/>
          </a:stretch>
        </p:blipFill>
        <p:spPr>
          <a:xfrm>
            <a:off x="2544691" y="3004704"/>
            <a:ext cx="19294618" cy="571533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47" name="False Messiah#1.jpg" descr="False Messiah#1.jpg"/>
          <p:cNvPicPr>
            <a:picLocks noChangeAspect="1"/>
          </p:cNvPicPr>
          <p:nvPr/>
        </p:nvPicPr>
        <p:blipFill>
          <a:blip r:embed="rId2">
            <a:extLst/>
          </a:blip>
          <a:stretch>
            <a:fillRect/>
          </a:stretch>
        </p:blipFill>
        <p:spPr>
          <a:xfrm>
            <a:off x="1644131" y="3394261"/>
            <a:ext cx="21095739" cy="5610039"/>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52" name="Israelgold#1.jpg" descr="Israelgold#1.jpg"/>
          <p:cNvPicPr>
            <a:picLocks noChangeAspect="1"/>
          </p:cNvPicPr>
          <p:nvPr/>
        </p:nvPicPr>
        <p:blipFill>
          <a:blip r:embed="rId2">
            <a:extLst/>
          </a:blip>
          <a:stretch>
            <a:fillRect/>
          </a:stretch>
        </p:blipFill>
        <p:spPr>
          <a:xfrm>
            <a:off x="380284" y="1852992"/>
            <a:ext cx="23623433" cy="7411658"/>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55" name="GoldinIsrael#2.jpg" descr="GoldinIsrael#2.jpg"/>
          <p:cNvPicPr>
            <a:picLocks noChangeAspect="1"/>
          </p:cNvPicPr>
          <p:nvPr/>
        </p:nvPicPr>
        <p:blipFill>
          <a:blip r:embed="rId2">
            <a:extLst/>
          </a:blip>
          <a:stretch>
            <a:fillRect/>
          </a:stretch>
        </p:blipFill>
        <p:spPr>
          <a:xfrm>
            <a:off x="923341" y="7886731"/>
            <a:ext cx="22537318" cy="1676332"/>
          </a:xfrm>
          <a:prstGeom prst="rect">
            <a:avLst/>
          </a:prstGeom>
          <a:ln w="12700">
            <a:miter lim="400000"/>
          </a:ln>
        </p:spPr>
      </p:pic>
      <p:pic>
        <p:nvPicPr>
          <p:cNvPr id="556" name="goldinIsrael#3.jpg" descr="goldinIsrael#3.jpg"/>
          <p:cNvPicPr>
            <a:picLocks noChangeAspect="1"/>
          </p:cNvPicPr>
          <p:nvPr/>
        </p:nvPicPr>
        <p:blipFill>
          <a:blip r:embed="rId3">
            <a:extLst/>
          </a:blip>
          <a:stretch>
            <a:fillRect/>
          </a:stretch>
        </p:blipFill>
        <p:spPr>
          <a:xfrm>
            <a:off x="350067" y="2912703"/>
            <a:ext cx="23683866" cy="3271027"/>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59" name="goldpressrelease.jpg" descr="goldpressrelease.jpg"/>
          <p:cNvPicPr>
            <a:picLocks noChangeAspect="1"/>
          </p:cNvPicPr>
          <p:nvPr/>
        </p:nvPicPr>
        <p:blipFill>
          <a:blip r:embed="rId2">
            <a:extLst/>
          </a:blip>
          <a:stretch>
            <a:fillRect/>
          </a:stretch>
        </p:blipFill>
        <p:spPr>
          <a:xfrm>
            <a:off x="1389935" y="487117"/>
            <a:ext cx="21604129" cy="12355302"/>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562" name="Israelgas#1.jpg" descr="Israelgas#1.jpg"/>
          <p:cNvPicPr>
            <a:picLocks noChangeAspect="1"/>
          </p:cNvPicPr>
          <p:nvPr/>
        </p:nvPicPr>
        <p:blipFill>
          <a:blip r:embed="rId2">
            <a:extLst/>
          </a:blip>
          <a:stretch>
            <a:fillRect/>
          </a:stretch>
        </p:blipFill>
        <p:spPr>
          <a:xfrm>
            <a:off x="2577176" y="814144"/>
            <a:ext cx="19229648" cy="5107876"/>
          </a:xfrm>
          <a:prstGeom prst="rect">
            <a:avLst/>
          </a:prstGeom>
          <a:ln w="12700">
            <a:miter lim="400000"/>
          </a:ln>
        </p:spPr>
      </p:pic>
      <p:pic>
        <p:nvPicPr>
          <p:cNvPr id="563" name="Israelgas#2.jpg" descr="Israelgas#2.jpg"/>
          <p:cNvPicPr>
            <a:picLocks noChangeAspect="1"/>
          </p:cNvPicPr>
          <p:nvPr/>
        </p:nvPicPr>
        <p:blipFill>
          <a:blip r:embed="rId3">
            <a:extLst/>
          </a:blip>
          <a:stretch>
            <a:fillRect/>
          </a:stretch>
        </p:blipFill>
        <p:spPr>
          <a:xfrm>
            <a:off x="750522" y="6296778"/>
            <a:ext cx="22976433" cy="6734008"/>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The Convergence of  End Time Even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2500"/>
            </a:pPr>
            <a:r>
              <a:t>The Convergence of</a:t>
            </a:r>
            <a:br/>
            <a:r>
              <a:t> End Time Events </a:t>
            </a:r>
          </a:p>
          <a:p>
            <a:pPr algn="ctr">
              <a:defRPr sz="12500"/>
            </a:pPr>
          </a:p>
          <a:p>
            <a:pPr algn="ctr">
              <a:defRPr sz="12500"/>
            </a:pPr>
            <a:r>
              <a:t>(Part 4)</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Luke 21:28…"/>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700"/>
            </a:pPr>
            <a:r>
              <a:t>Luke 21:28</a:t>
            </a:r>
          </a:p>
          <a:p>
            <a:pPr algn="ctr">
              <a:defRPr sz="7400"/>
            </a:pPr>
          </a:p>
          <a:p>
            <a:pPr algn="ctr">
              <a:defRPr sz="8000"/>
            </a:pPr>
            <a:r>
              <a:t> </a:t>
            </a:r>
            <a:r>
              <a:rPr>
                <a:solidFill>
                  <a:srgbClr val="FFD479"/>
                </a:solidFill>
              </a:rPr>
              <a:t>Now when these things begin to happen,</a:t>
            </a:r>
            <a:r>
              <a:t> look up and lift up your heads, because your redemption draws near.”</a:t>
            </a:r>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The Third Temple  in Jerusalem (Updat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 (Update)</a:t>
            </a:r>
          </a:p>
        </p:txBody>
      </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10" name="Temple#4.jpg" descr="Temple#4.jpg"/>
          <p:cNvPicPr>
            <a:picLocks noChangeAspect="1"/>
          </p:cNvPicPr>
          <p:nvPr/>
        </p:nvPicPr>
        <p:blipFill>
          <a:blip r:embed="rId2">
            <a:extLst/>
          </a:blip>
          <a:stretch>
            <a:fillRect/>
          </a:stretch>
        </p:blipFill>
        <p:spPr>
          <a:xfrm>
            <a:off x="-123698" y="1556002"/>
            <a:ext cx="24631396" cy="892208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13" name="temple#1.jpg" descr="temple#1.jpg"/>
          <p:cNvPicPr>
            <a:picLocks noChangeAspect="1"/>
          </p:cNvPicPr>
          <p:nvPr/>
        </p:nvPicPr>
        <p:blipFill>
          <a:blip r:embed="rId2">
            <a:extLst/>
          </a:blip>
          <a:stretch>
            <a:fillRect/>
          </a:stretch>
        </p:blipFill>
        <p:spPr>
          <a:xfrm>
            <a:off x="-107143" y="1001435"/>
            <a:ext cx="24598287" cy="9893035"/>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16" name="Ben#1.jpg" descr="Ben#1.jpg"/>
          <p:cNvPicPr>
            <a:picLocks noChangeAspect="1"/>
          </p:cNvPicPr>
          <p:nvPr/>
        </p:nvPicPr>
        <p:blipFill>
          <a:blip r:embed="rId2">
            <a:extLst/>
          </a:blip>
          <a:stretch>
            <a:fillRect/>
          </a:stretch>
        </p:blipFill>
        <p:spPr>
          <a:xfrm>
            <a:off x="-287425" y="1182457"/>
            <a:ext cx="24958850" cy="9743763"/>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19" name="Temple#2.jpg" descr="Temple#2.jpg"/>
          <p:cNvPicPr>
            <a:picLocks noChangeAspect="1"/>
          </p:cNvPicPr>
          <p:nvPr/>
        </p:nvPicPr>
        <p:blipFill>
          <a:blip r:embed="rId2">
            <a:extLst/>
          </a:blip>
          <a:stretch>
            <a:fillRect/>
          </a:stretch>
        </p:blipFill>
        <p:spPr>
          <a:xfrm>
            <a:off x="-1118" y="2452046"/>
            <a:ext cx="24386236" cy="6761805"/>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22" name="Temple#3.jpg" descr="Temple#3.jpg"/>
          <p:cNvPicPr>
            <a:picLocks noChangeAspect="1"/>
          </p:cNvPicPr>
          <p:nvPr/>
        </p:nvPicPr>
        <p:blipFill>
          <a:blip r:embed="rId2">
            <a:extLst/>
          </a:blip>
          <a:stretch>
            <a:fillRect/>
          </a:stretch>
        </p:blipFill>
        <p:spPr>
          <a:xfrm>
            <a:off x="-199631" y="2585529"/>
            <a:ext cx="24783261" cy="761721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25" name="ben#2.jpg" descr="ben#2.jpg"/>
          <p:cNvPicPr>
            <a:picLocks noChangeAspect="1"/>
          </p:cNvPicPr>
          <p:nvPr/>
        </p:nvPicPr>
        <p:blipFill>
          <a:blip r:embed="rId2">
            <a:extLst/>
          </a:blip>
          <a:stretch>
            <a:fillRect/>
          </a:stretch>
        </p:blipFill>
        <p:spPr>
          <a:xfrm>
            <a:off x="1178984" y="1563998"/>
            <a:ext cx="22026033" cy="984904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28" name="Ben#3.jpg" descr="Ben#3.jpg"/>
          <p:cNvPicPr>
            <a:picLocks noChangeAspect="1"/>
          </p:cNvPicPr>
          <p:nvPr/>
        </p:nvPicPr>
        <p:blipFill>
          <a:blip r:embed="rId2">
            <a:extLst/>
          </a:blip>
          <a:stretch>
            <a:fillRect/>
          </a:stretch>
        </p:blipFill>
        <p:spPr>
          <a:xfrm>
            <a:off x="3003038" y="1273838"/>
            <a:ext cx="18377923" cy="11168324"/>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31" name="Daniel 9.jpg" descr="Daniel 9.jpg"/>
          <p:cNvPicPr>
            <a:picLocks noChangeAspect="1"/>
          </p:cNvPicPr>
          <p:nvPr/>
        </p:nvPicPr>
        <p:blipFill>
          <a:blip r:embed="rId2">
            <a:extLst/>
          </a:blip>
          <a:stretch>
            <a:fillRect/>
          </a:stretch>
        </p:blipFill>
        <p:spPr>
          <a:xfrm>
            <a:off x="646374" y="1893335"/>
            <a:ext cx="23091253" cy="8627896"/>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34" name="Peace#1.jpg" descr="Peace#1.jpg"/>
          <p:cNvPicPr>
            <a:picLocks noChangeAspect="1"/>
          </p:cNvPicPr>
          <p:nvPr/>
        </p:nvPicPr>
        <p:blipFill>
          <a:blip r:embed="rId2">
            <a:extLst/>
          </a:blip>
          <a:stretch>
            <a:fillRect/>
          </a:stretch>
        </p:blipFill>
        <p:spPr>
          <a:xfrm>
            <a:off x="640777" y="400652"/>
            <a:ext cx="23102446" cy="12599391"/>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37" name="BRICS#1.jpg" descr="BRICS#1.jpg"/>
          <p:cNvPicPr>
            <a:picLocks noChangeAspect="1"/>
          </p:cNvPicPr>
          <p:nvPr/>
        </p:nvPicPr>
        <p:blipFill>
          <a:blip r:embed="rId2">
            <a:extLst/>
          </a:blip>
          <a:stretch>
            <a:fillRect/>
          </a:stretch>
        </p:blipFill>
        <p:spPr>
          <a:xfrm>
            <a:off x="1772941" y="975926"/>
            <a:ext cx="20838119" cy="10941148"/>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40" name="New tabernacle 3rd temple (1).png" descr="New tabernacle 3rd temple (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45" name="Antisemitism#1.jpg" descr="Antisemitism#1.jpg"/>
          <p:cNvPicPr>
            <a:picLocks noChangeAspect="1"/>
          </p:cNvPicPr>
          <p:nvPr/>
        </p:nvPicPr>
        <p:blipFill>
          <a:blip r:embed="rId2">
            <a:extLst/>
          </a:blip>
          <a:stretch>
            <a:fillRect/>
          </a:stretch>
        </p:blipFill>
        <p:spPr>
          <a:xfrm>
            <a:off x="2355926" y="1095434"/>
            <a:ext cx="19672148" cy="10823832"/>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48" name="AS#1.jpg" descr="AS#1.jpg"/>
          <p:cNvPicPr>
            <a:picLocks noChangeAspect="1"/>
          </p:cNvPicPr>
          <p:nvPr/>
        </p:nvPicPr>
        <p:blipFill>
          <a:blip r:embed="rId2">
            <a:extLst/>
          </a:blip>
          <a:stretch>
            <a:fillRect/>
          </a:stretch>
        </p:blipFill>
        <p:spPr>
          <a:xfrm>
            <a:off x="945874" y="2108884"/>
            <a:ext cx="22492252" cy="7953447"/>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51" name="AS#2.jpg" descr="AS#2.jpg"/>
          <p:cNvPicPr>
            <a:picLocks noChangeAspect="1"/>
          </p:cNvPicPr>
          <p:nvPr/>
        </p:nvPicPr>
        <p:blipFill>
          <a:blip r:embed="rId2">
            <a:extLst/>
          </a:blip>
          <a:stretch>
            <a:fillRect/>
          </a:stretch>
        </p:blipFill>
        <p:spPr>
          <a:xfrm>
            <a:off x="2014379" y="1675717"/>
            <a:ext cx="20355241" cy="9023672"/>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54" name="AS#3.jpg" descr="AS#3.jpg"/>
          <p:cNvPicPr>
            <a:picLocks noChangeAspect="1"/>
          </p:cNvPicPr>
          <p:nvPr/>
        </p:nvPicPr>
        <p:blipFill>
          <a:blip r:embed="rId2">
            <a:extLst/>
          </a:blip>
          <a:stretch>
            <a:fillRect/>
          </a:stretch>
        </p:blipFill>
        <p:spPr>
          <a:xfrm>
            <a:off x="488770" y="2584569"/>
            <a:ext cx="23406460" cy="6153031"/>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57" name="AS#4.jpg" descr="AS#4.jpg"/>
          <p:cNvPicPr>
            <a:picLocks noChangeAspect="1"/>
          </p:cNvPicPr>
          <p:nvPr/>
        </p:nvPicPr>
        <p:blipFill>
          <a:blip r:embed="rId2">
            <a:extLst/>
          </a:blip>
          <a:stretch>
            <a:fillRect/>
          </a:stretch>
        </p:blipFill>
        <p:spPr>
          <a:xfrm>
            <a:off x="2136606" y="1423779"/>
            <a:ext cx="20110788" cy="9661924"/>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60" name="AS#6.jpg" descr="AS#6.jpg"/>
          <p:cNvPicPr>
            <a:picLocks noChangeAspect="1"/>
          </p:cNvPicPr>
          <p:nvPr/>
        </p:nvPicPr>
        <p:blipFill>
          <a:blip r:embed="rId2">
            <a:extLst/>
          </a:blip>
          <a:stretch>
            <a:fillRect/>
          </a:stretch>
        </p:blipFill>
        <p:spPr>
          <a:xfrm>
            <a:off x="402597" y="3250899"/>
            <a:ext cx="23578806" cy="4591352"/>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63" name="Israeltoday#1.jpg" descr="Israeltoday#1.jpg"/>
          <p:cNvPicPr>
            <a:picLocks noChangeAspect="1"/>
          </p:cNvPicPr>
          <p:nvPr/>
        </p:nvPicPr>
        <p:blipFill>
          <a:blip r:embed="rId2">
            <a:extLst/>
          </a:blip>
          <a:stretch>
            <a:fillRect/>
          </a:stretch>
        </p:blipFill>
        <p:spPr>
          <a:xfrm>
            <a:off x="2669589" y="506131"/>
            <a:ext cx="19044822" cy="8785919"/>
          </a:xfrm>
          <a:prstGeom prst="rect">
            <a:avLst/>
          </a:prstGeom>
          <a:ln w="12700">
            <a:miter lim="400000"/>
          </a:ln>
        </p:spPr>
      </p:pic>
      <p:pic>
        <p:nvPicPr>
          <p:cNvPr id="664" name="Israeltoday#2.jpg" descr="Israeltoday#2.jpg"/>
          <p:cNvPicPr>
            <a:picLocks noChangeAspect="1"/>
          </p:cNvPicPr>
          <p:nvPr/>
        </p:nvPicPr>
        <p:blipFill>
          <a:blip r:embed="rId3">
            <a:extLst/>
          </a:blip>
          <a:stretch>
            <a:fillRect/>
          </a:stretch>
        </p:blipFill>
        <p:spPr>
          <a:xfrm>
            <a:off x="2126593" y="9528126"/>
            <a:ext cx="20130815" cy="3543813"/>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67" name="BDSandAntifa.jpg" descr="BDSandAntifa.jpg"/>
          <p:cNvPicPr>
            <a:picLocks noChangeAspect="1"/>
          </p:cNvPicPr>
          <p:nvPr/>
        </p:nvPicPr>
        <p:blipFill>
          <a:blip r:embed="rId2">
            <a:extLst/>
          </a:blip>
          <a:stretch>
            <a:fillRect/>
          </a:stretch>
        </p:blipFill>
        <p:spPr>
          <a:xfrm>
            <a:off x="369267" y="3295289"/>
            <a:ext cx="23645465" cy="5029561"/>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72" name="syria#1.jpg" descr="syria#1.jpg"/>
          <p:cNvPicPr>
            <a:picLocks noChangeAspect="1"/>
          </p:cNvPicPr>
          <p:nvPr/>
        </p:nvPicPr>
        <p:blipFill>
          <a:blip r:embed="rId2">
            <a:extLst/>
          </a:blip>
          <a:stretch>
            <a:fillRect/>
          </a:stretch>
        </p:blipFill>
        <p:spPr>
          <a:xfrm>
            <a:off x="801996" y="2309733"/>
            <a:ext cx="22510995" cy="8144955"/>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75" name="UN#1.jpg" descr="UN#1.jpg"/>
          <p:cNvPicPr>
            <a:picLocks noChangeAspect="1"/>
          </p:cNvPicPr>
          <p:nvPr/>
        </p:nvPicPr>
        <p:blipFill>
          <a:blip r:embed="rId2">
            <a:extLst/>
          </a:blip>
          <a:stretch>
            <a:fillRect/>
          </a:stretch>
        </p:blipFill>
        <p:spPr>
          <a:xfrm>
            <a:off x="1308003" y="2016786"/>
            <a:ext cx="21767994" cy="8151801"/>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78" name="UN#2.jpg" descr="UN#2.jpg"/>
          <p:cNvPicPr>
            <a:picLocks noChangeAspect="1"/>
          </p:cNvPicPr>
          <p:nvPr/>
        </p:nvPicPr>
        <p:blipFill>
          <a:blip r:embed="rId2">
            <a:extLst/>
          </a:blip>
          <a:stretch>
            <a:fillRect/>
          </a:stretch>
        </p:blipFill>
        <p:spPr>
          <a:xfrm>
            <a:off x="2033093" y="1365645"/>
            <a:ext cx="20317814" cy="10303472"/>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681" name="UN#3.jpg" descr="UN#3.jpg"/>
          <p:cNvPicPr>
            <a:picLocks noChangeAspect="1"/>
          </p:cNvPicPr>
          <p:nvPr/>
        </p:nvPicPr>
        <p:blipFill>
          <a:blip r:embed="rId2">
            <a:extLst/>
          </a:blip>
          <a:stretch>
            <a:fillRect/>
          </a:stretch>
        </p:blipFill>
        <p:spPr>
          <a:xfrm>
            <a:off x="2433628" y="1436568"/>
            <a:ext cx="19516744" cy="1019162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The Convergence of  End Time Even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2500"/>
            </a:pPr>
            <a:r>
              <a:t>The Convergence of</a:t>
            </a:r>
            <a:br/>
            <a:r>
              <a:t> End Time Events </a:t>
            </a:r>
          </a:p>
          <a:p>
            <a:pPr algn="ctr">
              <a:defRPr sz="12500"/>
            </a:pPr>
          </a:p>
          <a:p>
            <a:pPr algn="ctr">
              <a:defRPr sz="12500"/>
            </a:pPr>
            <a:r>
              <a:t>(Part 5)</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Luke 21:28…"/>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700"/>
            </a:pPr>
            <a:r>
              <a:t>Luke 21:28</a:t>
            </a:r>
          </a:p>
          <a:p>
            <a:pPr algn="ctr">
              <a:defRPr sz="7400"/>
            </a:pPr>
          </a:p>
          <a:p>
            <a:pPr algn="ctr">
              <a:defRPr sz="8000"/>
            </a:pPr>
            <a:r>
              <a:t> </a:t>
            </a:r>
            <a:r>
              <a:rPr>
                <a:solidFill>
                  <a:srgbClr val="FFD479"/>
                </a:solidFill>
              </a:rPr>
              <a:t>Now when these things begin to happen,</a:t>
            </a:r>
            <a:r>
              <a:t> look up and lift up your heads, because your redemption draws near.”</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velation 1:1…"/>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300"/>
            </a:pPr>
            <a:r>
              <a:t>Revelation 1:1</a:t>
            </a:r>
          </a:p>
          <a:p>
            <a:pPr algn="ctr">
              <a:defRPr sz="5500"/>
            </a:pPr>
          </a:p>
          <a:p>
            <a:pPr algn="ctr">
              <a:defRPr sz="7400"/>
            </a:pPr>
            <a:r>
              <a:t>The Revelation of Jesus Christ, which God gave Him to show His servants—things which must</a:t>
            </a:r>
            <a:r>
              <a:rPr>
                <a:solidFill>
                  <a:srgbClr val="FFD479"/>
                </a:solidFill>
              </a:rPr>
              <a:t> shortly take place. </a:t>
            </a:r>
            <a:r>
              <a:t>And He sent and signified it by His angel to His servant John,</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solidFill>
                  <a:srgbClr val="FFD479"/>
                </a:solidFill>
              </a:defRPr>
            </a:pPr>
            <a:r>
              <a:t>Global Famine </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Matthew 24:7…"/>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0000"/>
            </a:pPr>
            <a:r>
              <a:t>Matthew 24:7</a:t>
            </a:r>
          </a:p>
          <a:p>
            <a:pPr algn="ctr">
              <a:defRPr sz="7400"/>
            </a:pPr>
          </a:p>
          <a:p>
            <a:pPr algn="ctr">
              <a:defRPr sz="10000"/>
            </a:pPr>
            <a:r>
              <a:t>And there will be </a:t>
            </a:r>
            <a:r>
              <a:rPr>
                <a:solidFill>
                  <a:srgbClr val="FFD479"/>
                </a:solidFill>
              </a:rPr>
              <a:t>famines</a:t>
            </a:r>
            <a:r>
              <a:t>, pestilences</a:t>
            </a:r>
            <a:r>
              <a:rPr>
                <a:solidFill>
                  <a:srgbClr val="FFD479"/>
                </a:solidFill>
              </a:rPr>
              <a:t>,</a:t>
            </a:r>
            <a:r>
              <a:t> and earthquakes in various places.</a:t>
            </a:r>
          </a:p>
        </p:txBody>
      </p:sp>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28" name="Famine#1.jpg" descr="Famine#1.jpg"/>
          <p:cNvPicPr>
            <a:picLocks noChangeAspect="1"/>
          </p:cNvPicPr>
          <p:nvPr/>
        </p:nvPicPr>
        <p:blipFill>
          <a:blip r:embed="rId2">
            <a:extLst/>
          </a:blip>
          <a:stretch>
            <a:fillRect/>
          </a:stretch>
        </p:blipFill>
        <p:spPr>
          <a:xfrm>
            <a:off x="-167527" y="4431384"/>
            <a:ext cx="24719054" cy="3772816"/>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31" name="Revelation 6#1.jpg" descr="Revelation 6#1.jpg"/>
          <p:cNvPicPr>
            <a:picLocks noChangeAspect="1"/>
          </p:cNvPicPr>
          <p:nvPr/>
        </p:nvPicPr>
        <p:blipFill>
          <a:blip r:embed="rId2">
            <a:extLst/>
          </a:blip>
          <a:stretch>
            <a:fillRect/>
          </a:stretch>
        </p:blipFill>
        <p:spPr>
          <a:xfrm>
            <a:off x="3348685" y="420135"/>
            <a:ext cx="18801108" cy="13011744"/>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34" name="Chickens#1.jpg" descr="Chickens#1.jpg"/>
          <p:cNvPicPr>
            <a:picLocks noChangeAspect="1"/>
          </p:cNvPicPr>
          <p:nvPr/>
        </p:nvPicPr>
        <p:blipFill>
          <a:blip r:embed="rId2">
            <a:extLst/>
          </a:blip>
          <a:stretch>
            <a:fillRect/>
          </a:stretch>
        </p:blipFill>
        <p:spPr>
          <a:xfrm>
            <a:off x="1183495" y="1812720"/>
            <a:ext cx="22017010" cy="715983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37" name="Famine#2.jpg" descr="Famine#2.jpg"/>
          <p:cNvPicPr>
            <a:picLocks noChangeAspect="1"/>
          </p:cNvPicPr>
          <p:nvPr/>
        </p:nvPicPr>
        <p:blipFill>
          <a:blip r:embed="rId2">
            <a:extLst/>
          </a:blip>
          <a:stretch>
            <a:fillRect/>
          </a:stretch>
        </p:blipFill>
        <p:spPr>
          <a:xfrm>
            <a:off x="136840" y="273355"/>
            <a:ext cx="24110321" cy="4435509"/>
          </a:xfrm>
          <a:prstGeom prst="rect">
            <a:avLst/>
          </a:prstGeom>
          <a:ln w="12700">
            <a:miter lim="400000"/>
          </a:ln>
        </p:spPr>
      </p:pic>
      <p:pic>
        <p:nvPicPr>
          <p:cNvPr id="738" name="famine#3.jpg" descr="famine#3.jpg"/>
          <p:cNvPicPr>
            <a:picLocks noChangeAspect="1"/>
          </p:cNvPicPr>
          <p:nvPr/>
        </p:nvPicPr>
        <p:blipFill>
          <a:blip r:embed="rId3">
            <a:extLst/>
          </a:blip>
          <a:stretch>
            <a:fillRect/>
          </a:stretch>
        </p:blipFill>
        <p:spPr>
          <a:xfrm>
            <a:off x="9452610" y="2112754"/>
            <a:ext cx="12280935" cy="1157705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232" name="Soon.jpg" descr="Soon.jpg"/>
          <p:cNvPicPr>
            <a:picLocks noChangeAspect="1"/>
          </p:cNvPicPr>
          <p:nvPr/>
        </p:nvPicPr>
        <p:blipFill>
          <a:blip r:embed="rId2">
            <a:extLst/>
          </a:blip>
          <a:stretch>
            <a:fillRect/>
          </a:stretch>
        </p:blipFill>
        <p:spPr>
          <a:xfrm>
            <a:off x="3395743" y="6249554"/>
            <a:ext cx="17592514" cy="5237467"/>
          </a:xfrm>
          <a:prstGeom prst="rect">
            <a:avLst/>
          </a:prstGeom>
          <a:ln w="12700">
            <a:miter lim="400000"/>
          </a:ln>
        </p:spPr>
      </p:pic>
      <p:pic>
        <p:nvPicPr>
          <p:cNvPr id="233" name="Soon#2.jpg" descr="Soon#2.jpg"/>
          <p:cNvPicPr>
            <a:picLocks noChangeAspect="1"/>
          </p:cNvPicPr>
          <p:nvPr/>
        </p:nvPicPr>
        <p:blipFill>
          <a:blip r:embed="rId3">
            <a:extLst/>
          </a:blip>
          <a:stretch>
            <a:fillRect/>
          </a:stretch>
        </p:blipFill>
        <p:spPr>
          <a:xfrm>
            <a:off x="1444044" y="1965242"/>
            <a:ext cx="21589390" cy="3417218"/>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41" name="Famine#4.jpg" descr="Famine#4.jpg"/>
          <p:cNvPicPr>
            <a:picLocks noChangeAspect="1"/>
          </p:cNvPicPr>
          <p:nvPr/>
        </p:nvPicPr>
        <p:blipFill>
          <a:blip r:embed="rId2">
            <a:extLst/>
          </a:blip>
          <a:stretch>
            <a:fillRect/>
          </a:stretch>
        </p:blipFill>
        <p:spPr>
          <a:xfrm>
            <a:off x="916027" y="1834882"/>
            <a:ext cx="22551946" cy="8506641"/>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44" name="famine#5.jpg" descr="famine#5.jpg"/>
          <p:cNvPicPr>
            <a:picLocks noChangeAspect="1"/>
          </p:cNvPicPr>
          <p:nvPr/>
        </p:nvPicPr>
        <p:blipFill>
          <a:blip r:embed="rId2">
            <a:extLst/>
          </a:blip>
          <a:stretch>
            <a:fillRect/>
          </a:stretch>
        </p:blipFill>
        <p:spPr>
          <a:xfrm>
            <a:off x="1798809" y="2779499"/>
            <a:ext cx="20786383" cy="5481851"/>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47" name="Famine#7.jpg" descr="Famine#7.jpg"/>
          <p:cNvPicPr>
            <a:picLocks noChangeAspect="1"/>
          </p:cNvPicPr>
          <p:nvPr/>
        </p:nvPicPr>
        <p:blipFill>
          <a:blip r:embed="rId2">
            <a:extLst/>
          </a:blip>
          <a:stretch>
            <a:fillRect/>
          </a:stretch>
        </p:blipFill>
        <p:spPr>
          <a:xfrm>
            <a:off x="3605322" y="-28521"/>
            <a:ext cx="17173357" cy="4060156"/>
          </a:xfrm>
          <a:prstGeom prst="rect">
            <a:avLst/>
          </a:prstGeom>
          <a:ln w="12700">
            <a:miter lim="400000"/>
          </a:ln>
        </p:spPr>
      </p:pic>
      <p:pic>
        <p:nvPicPr>
          <p:cNvPr id="748" name="Famine#8.jpg" descr="Famine#8.jpg"/>
          <p:cNvPicPr>
            <a:picLocks noChangeAspect="1"/>
          </p:cNvPicPr>
          <p:nvPr/>
        </p:nvPicPr>
        <p:blipFill>
          <a:blip r:embed="rId3">
            <a:extLst/>
          </a:blip>
          <a:stretch>
            <a:fillRect/>
          </a:stretch>
        </p:blipFill>
        <p:spPr>
          <a:xfrm>
            <a:off x="5028736" y="2525722"/>
            <a:ext cx="14941414" cy="11174846"/>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51" name="Food#1.jpg" descr="Food#1.jpg"/>
          <p:cNvPicPr>
            <a:picLocks noChangeAspect="1"/>
          </p:cNvPicPr>
          <p:nvPr/>
        </p:nvPicPr>
        <p:blipFill>
          <a:blip r:embed="rId2">
            <a:extLst/>
          </a:blip>
          <a:stretch>
            <a:fillRect/>
          </a:stretch>
        </p:blipFill>
        <p:spPr>
          <a:xfrm>
            <a:off x="2162933" y="823488"/>
            <a:ext cx="20058134" cy="12069024"/>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Double-click to edit"/>
          <p:cNvSpPr txBox="1"/>
          <p:nvPr>
            <p:ph type="title"/>
          </p:nvPr>
        </p:nvSpPr>
        <p:spPr>
          <a:xfrm>
            <a:off x="260646" y="357187"/>
            <a:ext cx="23862708" cy="13125728"/>
          </a:xfrm>
          <a:prstGeom prst="rect">
            <a:avLst/>
          </a:prstGeom>
        </p:spPr>
        <p:txBody>
          <a:bodyPr/>
          <a:lstStyle/>
          <a:p>
            <a:pPr defTabSz="764024">
              <a:defRPr sz="10400"/>
            </a:pPr>
          </a:p>
          <a:p>
            <a:pPr defTabSz="764024">
              <a:defRPr sz="10400"/>
            </a:pPr>
          </a:p>
          <a:p>
            <a:pPr defTabSz="764024">
              <a:defRPr sz="10400"/>
            </a:pPr>
          </a:p>
          <a:p>
            <a:pPr defTabSz="764024">
              <a:defRPr sz="10400"/>
            </a:pPr>
          </a:p>
          <a:p>
            <a:pPr defTabSz="764024">
              <a:defRPr sz="10400"/>
            </a:pPr>
          </a:p>
          <a:p>
            <a:pPr defTabSz="764024">
              <a:defRPr sz="10400"/>
            </a:pPr>
          </a:p>
        </p:txBody>
      </p:sp>
      <p:pic>
        <p:nvPicPr>
          <p:cNvPr id="754" name="Food#1.jpg" descr="Food#1.jpg"/>
          <p:cNvPicPr>
            <a:picLocks noChangeAspect="1"/>
          </p:cNvPicPr>
          <p:nvPr/>
        </p:nvPicPr>
        <p:blipFill>
          <a:blip r:embed="rId2">
            <a:extLst/>
          </a:blip>
          <a:stretch>
            <a:fillRect/>
          </a:stretch>
        </p:blipFill>
        <p:spPr>
          <a:xfrm>
            <a:off x="2556203" y="748956"/>
            <a:ext cx="19271595" cy="12342188"/>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Double-click to edit"/>
          <p:cNvSpPr txBox="1"/>
          <p:nvPr>
            <p:ph type="title"/>
          </p:nvPr>
        </p:nvSpPr>
        <p:spPr>
          <a:xfrm>
            <a:off x="243008" y="357186"/>
            <a:ext cx="23744662" cy="13001628"/>
          </a:xfrm>
          <a:prstGeom prst="rect">
            <a:avLst/>
          </a:prstGeom>
        </p:spPr>
        <p:txBody>
          <a:bodyPr/>
          <a:lstStyle/>
          <a:p>
            <a:pPr defTabSz="755807">
              <a:defRPr sz="10300"/>
            </a:pPr>
          </a:p>
          <a:p>
            <a:pPr defTabSz="755807">
              <a:defRPr sz="10300"/>
            </a:pPr>
          </a:p>
          <a:p>
            <a:pPr defTabSz="755807">
              <a:defRPr sz="10300"/>
            </a:pPr>
          </a:p>
          <a:p>
            <a:pPr defTabSz="755807">
              <a:defRPr sz="10300"/>
            </a:pPr>
          </a:p>
          <a:p>
            <a:pPr defTabSz="755807">
              <a:defRPr sz="10300"/>
            </a:pPr>
          </a:p>
          <a:p>
            <a:pPr defTabSz="755807">
              <a:defRPr sz="10300"/>
            </a:pPr>
          </a:p>
        </p:txBody>
      </p:sp>
      <p:pic>
        <p:nvPicPr>
          <p:cNvPr id="757" name="Food#2.jpg" descr="Food#2.jpg"/>
          <p:cNvPicPr>
            <a:picLocks noChangeAspect="1"/>
          </p:cNvPicPr>
          <p:nvPr/>
        </p:nvPicPr>
        <p:blipFill>
          <a:blip r:embed="rId2">
            <a:extLst/>
          </a:blip>
          <a:stretch>
            <a:fillRect/>
          </a:stretch>
        </p:blipFill>
        <p:spPr>
          <a:xfrm>
            <a:off x="805032" y="460418"/>
            <a:ext cx="22773935" cy="12795164"/>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Matthew 24:7…"/>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0000"/>
            </a:pPr>
            <a:r>
              <a:t>Matthew 24:7</a:t>
            </a:r>
          </a:p>
          <a:p>
            <a:pPr algn="ctr">
              <a:defRPr sz="7400"/>
            </a:pPr>
          </a:p>
          <a:p>
            <a:pPr algn="ctr">
              <a:defRPr sz="10000"/>
            </a:pPr>
            <a:r>
              <a:t>And there will be famines, </a:t>
            </a:r>
            <a:r>
              <a:rPr>
                <a:solidFill>
                  <a:srgbClr val="FFD479"/>
                </a:solidFill>
              </a:rPr>
              <a:t>pestilences,</a:t>
            </a:r>
            <a:r>
              <a:t> and earthquakes in various places.</a:t>
            </a:r>
          </a:p>
        </p:txBody>
      </p:sp>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64" name="Pestilence.jpg" descr="Pestilence.jpg"/>
          <p:cNvPicPr>
            <a:picLocks noChangeAspect="1"/>
          </p:cNvPicPr>
          <p:nvPr/>
        </p:nvPicPr>
        <p:blipFill>
          <a:blip r:embed="rId2">
            <a:extLst/>
          </a:blip>
          <a:stretch>
            <a:fillRect/>
          </a:stretch>
        </p:blipFill>
        <p:spPr>
          <a:xfrm>
            <a:off x="1063936" y="3449375"/>
            <a:ext cx="22256127" cy="4938975"/>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velation 1:3…"/>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7300"/>
            </a:pPr>
            <a:r>
              <a:t>Revelation 1:3</a:t>
            </a:r>
          </a:p>
          <a:p>
            <a:pPr algn="ctr">
              <a:defRPr sz="5500"/>
            </a:pPr>
          </a:p>
          <a:p>
            <a:pPr algn="ctr">
              <a:defRPr sz="7400"/>
            </a:pPr>
            <a:r>
              <a:t>Blessed is he who reads and those who hear the words of this prophecy, and keep those things which are written in it; for the time is near.</a:t>
            </a: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Matthew 24:6-7…"/>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10000"/>
            </a:pPr>
            <a:r>
              <a:t>Matthew 24:6-7</a:t>
            </a:r>
          </a:p>
          <a:p>
            <a:pPr algn="ctr">
              <a:defRPr sz="7400"/>
            </a:pPr>
          </a:p>
          <a:p>
            <a:pPr algn="ctr">
              <a:defRPr sz="10000"/>
            </a:pPr>
            <a:r>
              <a:t>And you will hear of wars </a:t>
            </a:r>
            <a:br/>
            <a:r>
              <a:t>and rumors of wars…For nation will rise against nation, and kingdom against kingdom.</a:t>
            </a:r>
          </a:p>
        </p:txBody>
      </p:sp>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71" name="China#1.jpg" descr="China#1.jpg"/>
          <p:cNvPicPr>
            <a:picLocks noChangeAspect="1"/>
          </p:cNvPicPr>
          <p:nvPr/>
        </p:nvPicPr>
        <p:blipFill>
          <a:blip r:embed="rId2">
            <a:extLst/>
          </a:blip>
          <a:stretch>
            <a:fillRect/>
          </a:stretch>
        </p:blipFill>
        <p:spPr>
          <a:xfrm>
            <a:off x="713810" y="967792"/>
            <a:ext cx="23417543" cy="5137801"/>
          </a:xfrm>
          <a:prstGeom prst="rect">
            <a:avLst/>
          </a:prstGeom>
          <a:ln w="12700">
            <a:miter lim="400000"/>
          </a:ln>
        </p:spPr>
      </p:pic>
      <p:pic>
        <p:nvPicPr>
          <p:cNvPr id="772" name="China#2.jpg" descr="China#2.jpg"/>
          <p:cNvPicPr>
            <a:picLocks noChangeAspect="1"/>
          </p:cNvPicPr>
          <p:nvPr/>
        </p:nvPicPr>
        <p:blipFill>
          <a:blip r:embed="rId3">
            <a:extLst/>
          </a:blip>
          <a:stretch>
            <a:fillRect/>
          </a:stretch>
        </p:blipFill>
        <p:spPr>
          <a:xfrm>
            <a:off x="715600" y="7023055"/>
            <a:ext cx="23046276" cy="5676166"/>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Matthew 24:7…"/>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0000"/>
            </a:pPr>
            <a:r>
              <a:t>Matthew 24:7</a:t>
            </a:r>
          </a:p>
          <a:p>
            <a:pPr algn="ctr">
              <a:defRPr sz="7400"/>
            </a:pPr>
          </a:p>
          <a:p>
            <a:pPr algn="ctr">
              <a:defRPr sz="10000"/>
            </a:pPr>
            <a:r>
              <a:t>And there will be famines, pestilences, and </a:t>
            </a:r>
            <a:r>
              <a:rPr>
                <a:solidFill>
                  <a:srgbClr val="FFD479"/>
                </a:solidFill>
              </a:rPr>
              <a:t>earthquakes</a:t>
            </a:r>
            <a:r>
              <a:t> in various places.</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79" name="earthquake#1.jpg" descr="earthquake#1.jpg"/>
          <p:cNvPicPr>
            <a:picLocks noChangeAspect="1"/>
          </p:cNvPicPr>
          <p:nvPr/>
        </p:nvPicPr>
        <p:blipFill>
          <a:blip r:embed="rId2">
            <a:extLst/>
          </a:blip>
          <a:stretch>
            <a:fillRect/>
          </a:stretch>
        </p:blipFill>
        <p:spPr>
          <a:xfrm>
            <a:off x="302372" y="2687052"/>
            <a:ext cx="23779255" cy="6533148"/>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82" name="earthquakes#2.jpg" descr="earthquakes#2.jpg"/>
          <p:cNvPicPr>
            <a:picLocks noChangeAspect="1"/>
          </p:cNvPicPr>
          <p:nvPr/>
        </p:nvPicPr>
        <p:blipFill>
          <a:blip r:embed="rId2">
            <a:extLst/>
          </a:blip>
          <a:stretch>
            <a:fillRect/>
          </a:stretch>
        </p:blipFill>
        <p:spPr>
          <a:xfrm>
            <a:off x="3404882" y="2185329"/>
            <a:ext cx="17574236" cy="9100641"/>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87" name="Bible#1.jpg" descr="Bible#1.jpg"/>
          <p:cNvPicPr>
            <a:picLocks noChangeAspect="1"/>
          </p:cNvPicPr>
          <p:nvPr/>
        </p:nvPicPr>
        <p:blipFill>
          <a:blip r:embed="rId2">
            <a:extLst/>
          </a:blip>
          <a:stretch>
            <a:fillRect/>
          </a:stretch>
        </p:blipFill>
        <p:spPr>
          <a:xfrm>
            <a:off x="530597" y="2774270"/>
            <a:ext cx="23416282" cy="8303474"/>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90" name="New Age#1.jpg" descr="New Age#1.jpg"/>
          <p:cNvPicPr>
            <a:picLocks noChangeAspect="1"/>
          </p:cNvPicPr>
          <p:nvPr/>
        </p:nvPicPr>
        <p:blipFill>
          <a:blip r:embed="rId2">
            <a:extLst/>
          </a:blip>
          <a:stretch>
            <a:fillRect/>
          </a:stretch>
        </p:blipFill>
        <p:spPr>
          <a:xfrm>
            <a:off x="681622" y="665744"/>
            <a:ext cx="22636453" cy="4380001"/>
          </a:xfrm>
          <a:prstGeom prst="rect">
            <a:avLst/>
          </a:prstGeom>
          <a:ln w="12700">
            <a:miter lim="400000"/>
          </a:ln>
        </p:spPr>
      </p:pic>
      <p:pic>
        <p:nvPicPr>
          <p:cNvPr id="791" name="Newage#2.jpg" descr="Newage#2.jpg"/>
          <p:cNvPicPr>
            <a:picLocks noChangeAspect="1"/>
          </p:cNvPicPr>
          <p:nvPr/>
        </p:nvPicPr>
        <p:blipFill>
          <a:blip r:embed="rId3">
            <a:extLst/>
          </a:blip>
          <a:stretch>
            <a:fillRect/>
          </a:stretch>
        </p:blipFill>
        <p:spPr>
          <a:xfrm>
            <a:off x="1341808" y="5503393"/>
            <a:ext cx="21700384" cy="7813210"/>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94" name="Apostacy#2.jpg" descr="Apostacy#2.jpg"/>
          <p:cNvPicPr>
            <a:picLocks noChangeAspect="1"/>
          </p:cNvPicPr>
          <p:nvPr/>
        </p:nvPicPr>
        <p:blipFill>
          <a:blip r:embed="rId2">
            <a:extLst/>
          </a:blip>
          <a:stretch>
            <a:fillRect/>
          </a:stretch>
        </p:blipFill>
        <p:spPr>
          <a:xfrm>
            <a:off x="779649" y="1147"/>
            <a:ext cx="22824701" cy="1384972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797" name="Apostacy#1.jpg" descr="Apostacy#1.jpg"/>
          <p:cNvPicPr>
            <a:picLocks noChangeAspect="1"/>
          </p:cNvPicPr>
          <p:nvPr/>
        </p:nvPicPr>
        <p:blipFill>
          <a:blip r:embed="rId2">
            <a:extLst/>
          </a:blip>
          <a:stretch>
            <a:fillRect/>
          </a:stretch>
        </p:blipFill>
        <p:spPr>
          <a:xfrm>
            <a:off x="3418659" y="3318080"/>
            <a:ext cx="17546683" cy="6181217"/>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Vance Havner:…"/>
          <p:cNvSpPr txBox="1"/>
          <p:nvPr>
            <p:ph type="body" idx="1"/>
          </p:nvPr>
        </p:nvSpPr>
        <p:spPr>
          <a:xfrm>
            <a:off x="335901" y="498759"/>
            <a:ext cx="23805676" cy="12854496"/>
          </a:xfrm>
          <a:prstGeom prst="rect">
            <a:avLst/>
          </a:prstGeom>
        </p:spPr>
        <p:txBody>
          <a:bodyPr lIns="50800" tIns="50800" rIns="50800" bIns="50800" anchor="t"/>
          <a:lstStyle/>
          <a:p>
            <a:pPr defTabSz="701675">
              <a:defRPr sz="4600"/>
            </a:pPr>
          </a:p>
          <a:p>
            <a:pPr defTabSz="701675">
              <a:defRPr sz="4600"/>
            </a:pPr>
          </a:p>
          <a:p>
            <a:pPr defTabSz="701675">
              <a:defRPr sz="4600"/>
            </a:pPr>
          </a:p>
          <a:p>
            <a:pPr algn="ctr" defTabSz="701675">
              <a:defRPr sz="8500">
                <a:solidFill>
                  <a:srgbClr val="FFD479"/>
                </a:solidFill>
              </a:defRPr>
            </a:pPr>
            <a:r>
              <a:t>Vance Havner:</a:t>
            </a:r>
          </a:p>
          <a:p>
            <a:pPr algn="ctr" defTabSz="701675">
              <a:defRPr sz="8500"/>
            </a:pPr>
          </a:p>
          <a:p>
            <a:pPr algn="ctr" defTabSz="701675">
              <a:defRPr sz="8500"/>
            </a:pPr>
            <a:r>
              <a:t>The devil is not fighting religion; he is too smart for that. He is producing a counterfeit Christianity so much like the real one that good Christians are afraid to speak out against it.</a:t>
            </a:r>
          </a:p>
        </p:txBody>
      </p:sp>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Matthew 24:4-5:…"/>
          <p:cNvSpPr txBox="1"/>
          <p:nvPr>
            <p:ph type="body" idx="1"/>
          </p:nvPr>
        </p:nvSpPr>
        <p:spPr>
          <a:xfrm>
            <a:off x="335901" y="498759"/>
            <a:ext cx="23805676" cy="12854496"/>
          </a:xfrm>
          <a:prstGeom prst="rect">
            <a:avLst/>
          </a:prstGeom>
        </p:spPr>
        <p:txBody>
          <a:bodyPr lIns="50800" tIns="50800" rIns="50800" bIns="50800" anchor="t"/>
          <a:lstStyle/>
          <a:p>
            <a:pPr>
              <a:defRPr sz="5500"/>
            </a:pPr>
          </a:p>
          <a:p>
            <a:pPr algn="ctr">
              <a:defRPr sz="10000"/>
            </a:pPr>
            <a:r>
              <a:t>Matthew 24:4-5:</a:t>
            </a:r>
          </a:p>
          <a:p>
            <a:pPr algn="ctr">
              <a:defRPr sz="5500"/>
            </a:pPr>
          </a:p>
          <a:p>
            <a:pPr algn="ctr">
              <a:defRPr sz="10000"/>
            </a:pPr>
            <a:r>
              <a:t>And Jesus answered and said to them: “Take heed that no one deceives you. For many will come in My name, saying, ‘I am the Christ,’ and will deceive many.</a:t>
            </a:r>
          </a:p>
        </p:txBody>
      </p:sp>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806" name="falsemessiah#1.jpg" descr="falsemessiah#1.jpg"/>
          <p:cNvPicPr>
            <a:picLocks noChangeAspect="1"/>
          </p:cNvPicPr>
          <p:nvPr/>
        </p:nvPicPr>
        <p:blipFill>
          <a:blip r:embed="rId2">
            <a:extLst/>
          </a:blip>
          <a:stretch>
            <a:fillRect/>
          </a:stretch>
        </p:blipFill>
        <p:spPr>
          <a:xfrm>
            <a:off x="427219" y="1215847"/>
            <a:ext cx="23623039" cy="10393290"/>
          </a:xfrm>
          <a:prstGeom prst="rect">
            <a:avLst/>
          </a:prstGeom>
          <a:ln w="12700">
            <a:miter lim="400000"/>
          </a:ln>
        </p:spPr>
      </p:pic>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2 Timothy 3:1-5…"/>
          <p:cNvSpPr txBox="1"/>
          <p:nvPr>
            <p:ph type="body" idx="1"/>
          </p:nvPr>
        </p:nvSpPr>
        <p:spPr>
          <a:xfrm>
            <a:off x="335901" y="498759"/>
            <a:ext cx="23805676" cy="12854496"/>
          </a:xfrm>
          <a:prstGeom prst="rect">
            <a:avLst/>
          </a:prstGeom>
        </p:spPr>
        <p:txBody>
          <a:bodyPr lIns="50800" tIns="50800" rIns="50800" bIns="50800" anchor="t"/>
          <a:lstStyle/>
          <a:p>
            <a:pPr defTabSz="726440">
              <a:defRPr sz="4800"/>
            </a:pPr>
          </a:p>
          <a:p>
            <a:pPr algn="ctr" defTabSz="726440">
              <a:defRPr sz="8800"/>
            </a:pPr>
            <a:r>
              <a:t>2 Timothy 3:1-5</a:t>
            </a:r>
          </a:p>
          <a:p>
            <a:pPr defTabSz="726440">
              <a:defRPr sz="4800"/>
            </a:pPr>
          </a:p>
          <a:p>
            <a:pPr defTabSz="726440">
              <a:defRPr sz="4800"/>
            </a:pPr>
          </a:p>
          <a:p>
            <a:pPr algn="ctr" defTabSz="726440">
              <a:defRPr sz="8800"/>
            </a:pPr>
            <a:r>
              <a:t>But know this, that in the last days perilous times will come: </a:t>
            </a:r>
            <a:r>
              <a:rPr>
                <a:solidFill>
                  <a:srgbClr val="FFD479"/>
                </a:solidFill>
              </a:rPr>
              <a:t>For men will be lovers of themselves, </a:t>
            </a:r>
            <a:r>
              <a:t>lovers of money, boasters, proud, blasphemers, disobedient to parents, unthankful, unholy, unloving</a:t>
            </a:r>
            <a:r>
              <a:rPr>
                <a:solidFill>
                  <a:srgbClr val="FFD479"/>
                </a:solidFill>
              </a:rPr>
              <a:t>,</a:t>
            </a:r>
            <a:r>
              <a:t> unforgiving, slanderers, without self-control, brutal</a:t>
            </a:r>
            <a:r>
              <a:rPr>
                <a:solidFill>
                  <a:srgbClr val="FFD479"/>
                </a:solidFill>
              </a:rPr>
              <a:t>,</a:t>
            </a:r>
          </a:p>
        </p:txBody>
      </p:sp>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espisers of good, traitors, headstrong, haughty, lovers of pleasure rather than lovers of God, having a form of godliness but denying its power. And from such people turn awa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10000"/>
            </a:pPr>
            <a:r>
              <a:t>despisers of good, traitors, headstrong, haughty, </a:t>
            </a:r>
            <a:r>
              <a:rPr>
                <a:solidFill>
                  <a:srgbClr val="FFD479"/>
                </a:solidFill>
              </a:rPr>
              <a:t>lovers of pleasure </a:t>
            </a:r>
            <a:r>
              <a:t>rather than lovers of God, having a form of godliness but denying its power. And from such people turn away!</a:t>
            </a:r>
          </a:p>
        </p:txBody>
      </p:sp>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Matthew 24:11…"/>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10000"/>
            </a:pPr>
            <a:r>
              <a:t>Matthew 24:11</a:t>
            </a:r>
          </a:p>
          <a:p>
            <a:pPr algn="ctr">
              <a:defRPr sz="10000"/>
            </a:pPr>
          </a:p>
          <a:p>
            <a:pPr algn="ctr">
              <a:defRPr sz="10000"/>
            </a:pPr>
            <a:r>
              <a:t>Then many false prophets </a:t>
            </a:r>
            <a:br/>
            <a:r>
              <a:t>will rise up and deceive many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velation 13:16-17"/>
          <p:cNvSpPr txBox="1"/>
          <p:nvPr>
            <p:ph type="body" idx="1"/>
          </p:nvPr>
        </p:nvSpPr>
        <p:spPr>
          <a:xfrm>
            <a:off x="335901" y="498759"/>
            <a:ext cx="23805676" cy="12854496"/>
          </a:xfrm>
          <a:prstGeom prst="rect">
            <a:avLst/>
          </a:prstGeom>
        </p:spPr>
        <p:txBody>
          <a:bodyPr lIns="50800" tIns="50800" rIns="50800" bIns="50800" anchor="t"/>
          <a:lstStyle/>
          <a:p>
            <a:pPr defTabSz="759459">
              <a:defRPr sz="5000"/>
            </a:pPr>
          </a:p>
          <a:p>
            <a:pPr defTabSz="759459">
              <a:defRPr sz="5000"/>
            </a:pPr>
          </a:p>
          <a:p>
            <a:pPr defTabSz="759459">
              <a:defRPr sz="5000"/>
            </a:pPr>
          </a:p>
          <a:p>
            <a:pPr algn="ctr" defTabSz="759459">
              <a:defRPr sz="5000"/>
            </a:pPr>
          </a:p>
          <a:p>
            <a:pPr algn="ctr" defTabSz="759459">
              <a:defRPr sz="6800"/>
            </a:pPr>
          </a:p>
          <a:p>
            <a:pPr algn="ctr" defTabSz="759459">
              <a:defRPr sz="9200"/>
            </a:pPr>
          </a:p>
          <a:p>
            <a:pPr algn="ctr" defTabSz="759459">
              <a:defRPr sz="9200"/>
            </a:pPr>
          </a:p>
          <a:p>
            <a:pPr algn="ctr" defTabSz="759459">
              <a:defRPr sz="9200"/>
            </a:pPr>
          </a:p>
          <a:p>
            <a:pPr algn="ctr" defTabSz="759459">
              <a:defRPr sz="9200"/>
            </a:pPr>
          </a:p>
          <a:p>
            <a:pPr algn="ctr" defTabSz="759459">
              <a:defRPr sz="9200"/>
            </a:pPr>
          </a:p>
          <a:p>
            <a:pPr algn="ctr" defTabSz="759459">
              <a:defRPr sz="9200"/>
            </a:pPr>
            <a:r>
              <a:t>Revelation 13:16-17 </a:t>
            </a:r>
          </a:p>
        </p:txBody>
      </p:sp>
      <p:pic>
        <p:nvPicPr>
          <p:cNvPr id="240" name="MOTBT#6.jpg" descr="MOTBT#6.jpg"/>
          <p:cNvPicPr>
            <a:picLocks noChangeAspect="1"/>
          </p:cNvPicPr>
          <p:nvPr/>
        </p:nvPicPr>
        <p:blipFill>
          <a:blip r:embed="rId2">
            <a:extLst/>
          </a:blip>
          <a:stretch>
            <a:fillRect/>
          </a:stretch>
        </p:blipFill>
        <p:spPr>
          <a:xfrm>
            <a:off x="234238" y="5038626"/>
            <a:ext cx="23915525" cy="1277389"/>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January 1988"/>
          <p:cNvSpPr txBox="1"/>
          <p:nvPr>
            <p:ph type="body" idx="1"/>
          </p:nvPr>
        </p:nvSpPr>
        <p:spPr>
          <a:xfrm>
            <a:off x="335901" y="498759"/>
            <a:ext cx="23805676" cy="12854496"/>
          </a:xfrm>
          <a:prstGeom prst="rect">
            <a:avLst/>
          </a:prstGeom>
        </p:spPr>
        <p:txBody>
          <a:bodyPr lIns="50800" tIns="50800" rIns="50800" bIns="50800" anchor="t"/>
          <a:lstStyle/>
          <a:p>
            <a:pPr defTabSz="759459">
              <a:defRPr sz="5000"/>
            </a:pPr>
          </a:p>
          <a:p>
            <a:pPr defTabSz="759459">
              <a:defRPr sz="5000"/>
            </a:pPr>
          </a:p>
          <a:p>
            <a:pPr defTabSz="759459">
              <a:defRPr sz="5000"/>
            </a:pPr>
          </a:p>
          <a:p>
            <a:pPr algn="ctr" defTabSz="759459">
              <a:defRPr sz="5000"/>
            </a:pPr>
          </a:p>
          <a:p>
            <a:pPr algn="ctr" defTabSz="759459">
              <a:defRPr sz="6800"/>
            </a:pPr>
          </a:p>
          <a:p>
            <a:pPr algn="ctr" defTabSz="759459">
              <a:defRPr sz="9200"/>
            </a:pPr>
          </a:p>
          <a:p>
            <a:pPr algn="ctr" defTabSz="759459">
              <a:defRPr sz="9200"/>
            </a:pPr>
          </a:p>
          <a:p>
            <a:pPr algn="ctr" defTabSz="759459">
              <a:defRPr sz="9200"/>
            </a:pPr>
          </a:p>
          <a:p>
            <a:pPr algn="ctr" defTabSz="759459">
              <a:defRPr sz="9200"/>
            </a:pPr>
          </a:p>
          <a:p>
            <a:pPr algn="ctr" defTabSz="759459">
              <a:defRPr sz="9200"/>
            </a:pPr>
          </a:p>
          <a:p>
            <a:pPr algn="ctr" defTabSz="759459">
              <a:defRPr sz="9200"/>
            </a:pPr>
            <a:r>
              <a:t>January 1988</a:t>
            </a:r>
          </a:p>
        </p:txBody>
      </p:sp>
      <p:pic>
        <p:nvPicPr>
          <p:cNvPr id="243" name="CB#2.png" descr="CB#2.png"/>
          <p:cNvPicPr>
            <a:picLocks noChangeAspect="1"/>
          </p:cNvPicPr>
          <p:nvPr/>
        </p:nvPicPr>
        <p:blipFill>
          <a:blip r:embed="rId2">
            <a:extLst/>
          </a:blip>
          <a:stretch>
            <a:fillRect/>
          </a:stretch>
        </p:blipFill>
        <p:spPr>
          <a:xfrm>
            <a:off x="5676831" y="373050"/>
            <a:ext cx="12722895" cy="11538906"/>
          </a:xfrm>
          <a:prstGeom prst="rect">
            <a:avLst/>
          </a:prstGeom>
          <a:ln w="12700">
            <a:miter lim="400000"/>
          </a:ln>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he Economist Magazine, January 1988"/>
          <p:cNvSpPr txBox="1"/>
          <p:nvPr>
            <p:ph type="body" idx="1"/>
          </p:nvPr>
        </p:nvSpPr>
        <p:spPr>
          <a:xfrm>
            <a:off x="335901" y="498759"/>
            <a:ext cx="23805676" cy="12854496"/>
          </a:xfrm>
          <a:prstGeom prst="rect">
            <a:avLst/>
          </a:prstGeom>
        </p:spPr>
        <p:txBody>
          <a:bodyPr lIns="50800" tIns="50800" rIns="50800" bIns="50800" anchor="t"/>
          <a:lstStyle/>
          <a:p>
            <a:pPr defTabSz="759459">
              <a:defRPr sz="5000"/>
            </a:pPr>
          </a:p>
          <a:p>
            <a:pPr defTabSz="759459">
              <a:defRPr sz="5000"/>
            </a:pPr>
          </a:p>
          <a:p>
            <a:pPr defTabSz="759459">
              <a:defRPr sz="5000"/>
            </a:pPr>
          </a:p>
          <a:p>
            <a:pPr algn="ctr" defTabSz="759459">
              <a:defRPr sz="5000"/>
            </a:pPr>
          </a:p>
          <a:p>
            <a:pPr algn="ctr" defTabSz="759459">
              <a:defRPr sz="6800"/>
            </a:pPr>
          </a:p>
          <a:p>
            <a:pPr algn="ctr" defTabSz="759459">
              <a:defRPr sz="9200"/>
            </a:pPr>
          </a:p>
          <a:p>
            <a:pPr algn="ctr" defTabSz="759459">
              <a:defRPr sz="9200"/>
            </a:pPr>
          </a:p>
          <a:p>
            <a:pPr algn="ctr" defTabSz="759459">
              <a:defRPr sz="9200"/>
            </a:pPr>
          </a:p>
          <a:p>
            <a:pPr algn="ctr" defTabSz="759459">
              <a:defRPr sz="9200"/>
            </a:pPr>
          </a:p>
          <a:p>
            <a:pPr algn="ctr" defTabSz="759459">
              <a:defRPr sz="9200"/>
            </a:pPr>
          </a:p>
          <a:p>
            <a:pPr algn="ctr" defTabSz="759459">
              <a:defRPr sz="9200"/>
            </a:pPr>
            <a:r>
              <a:t>The Economist Magazine, January 1988</a:t>
            </a:r>
          </a:p>
        </p:txBody>
      </p:sp>
      <p:pic>
        <p:nvPicPr>
          <p:cNvPr id="246" name="MOTBT#5.jpg" descr="MOTBT#5.jpg"/>
          <p:cNvPicPr>
            <a:picLocks noChangeAspect="1"/>
          </p:cNvPicPr>
          <p:nvPr/>
        </p:nvPicPr>
        <p:blipFill>
          <a:blip r:embed="rId2">
            <a:extLst/>
          </a:blip>
          <a:stretch>
            <a:fillRect/>
          </a:stretch>
        </p:blipFill>
        <p:spPr>
          <a:xfrm>
            <a:off x="278957" y="2965570"/>
            <a:ext cx="23826087" cy="517513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DM#1.jpg" descr="DM#1.jpg"/>
          <p:cNvPicPr>
            <a:picLocks noChangeAspect="1"/>
          </p:cNvPicPr>
          <p:nvPr/>
        </p:nvPicPr>
        <p:blipFill>
          <a:blip r:embed="rId2">
            <a:extLst/>
          </a:blip>
          <a:stretch>
            <a:fillRect/>
          </a:stretch>
        </p:blipFill>
        <p:spPr>
          <a:xfrm>
            <a:off x="3245461" y="1256464"/>
            <a:ext cx="17893077" cy="1061285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DM#2.jpg" descr="DM#2.jpg"/>
          <p:cNvPicPr>
            <a:picLocks noChangeAspect="1"/>
          </p:cNvPicPr>
          <p:nvPr/>
        </p:nvPicPr>
        <p:blipFill>
          <a:blip r:embed="rId2">
            <a:extLst/>
          </a:blip>
          <a:stretch>
            <a:fillRect/>
          </a:stretch>
        </p:blipFill>
        <p:spPr>
          <a:xfrm>
            <a:off x="1284069" y="2404537"/>
            <a:ext cx="21815862" cy="807009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Digital Economy.jpg" descr="Digital Economy.jpg"/>
          <p:cNvPicPr>
            <a:picLocks noChangeAspect="1"/>
          </p:cNvPicPr>
          <p:nvPr/>
        </p:nvPicPr>
        <p:blipFill>
          <a:blip r:embed="rId2">
            <a:extLst/>
          </a:blip>
          <a:stretch>
            <a:fillRect/>
          </a:stretch>
        </p:blipFill>
        <p:spPr>
          <a:xfrm>
            <a:off x="6381750" y="1104900"/>
            <a:ext cx="11620500" cy="115062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Digital I.D..jpg" descr="Digital I.D..jpg"/>
          <p:cNvPicPr>
            <a:picLocks noChangeAspect="1"/>
          </p:cNvPicPr>
          <p:nvPr/>
        </p:nvPicPr>
        <p:blipFill>
          <a:blip r:embed="rId2">
            <a:extLst/>
          </a:blip>
          <a:stretch>
            <a:fillRect/>
          </a:stretch>
        </p:blipFill>
        <p:spPr>
          <a:xfrm>
            <a:off x="5645379" y="291420"/>
            <a:ext cx="13093243" cy="1313316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DA#15.jpg" descr="DA#15.jpg"/>
          <p:cNvPicPr>
            <a:picLocks noChangeAspect="1"/>
          </p:cNvPicPr>
          <p:nvPr/>
        </p:nvPicPr>
        <p:blipFill>
          <a:blip r:embed="rId2">
            <a:extLst/>
          </a:blip>
          <a:stretch>
            <a:fillRect/>
          </a:stretch>
        </p:blipFill>
        <p:spPr>
          <a:xfrm>
            <a:off x="407887" y="3851824"/>
            <a:ext cx="23568225" cy="3354347"/>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Double-click to edit"/>
          <p:cNvSpPr txBox="1"/>
          <p:nvPr>
            <p:ph type="title"/>
          </p:nvPr>
        </p:nvSpPr>
        <p:spPr>
          <a:xfrm>
            <a:off x="198160" y="357186"/>
            <a:ext cx="23987680" cy="13001628"/>
          </a:xfrm>
          <a:prstGeom prst="rect">
            <a:avLst/>
          </a:prstGeom>
        </p:spPr>
        <p:txBody>
          <a:bodyPr/>
          <a:lstStyle/>
          <a:p>
            <a:pPr defTabSz="665440">
              <a:defRPr sz="9000"/>
            </a:pPr>
          </a:p>
          <a:p>
            <a:pPr defTabSz="665440">
              <a:defRPr sz="9000"/>
            </a:pPr>
          </a:p>
          <a:p>
            <a:pPr defTabSz="665440">
              <a:defRPr sz="9000"/>
            </a:pPr>
          </a:p>
          <a:p>
            <a:pPr defTabSz="665440">
              <a:defRPr sz="9000"/>
            </a:pPr>
          </a:p>
          <a:p>
            <a:pPr defTabSz="665440">
              <a:defRPr sz="9000"/>
            </a:pPr>
          </a:p>
          <a:p>
            <a:pPr defTabSz="665440">
              <a:defRPr sz="9000"/>
            </a:pPr>
          </a:p>
          <a:p>
            <a:pPr defTabSz="665440">
              <a:defRPr sz="9000"/>
            </a:pPr>
          </a:p>
        </p:txBody>
      </p:sp>
      <p:pic>
        <p:nvPicPr>
          <p:cNvPr id="259" name="WEF#1.jpg" descr="WEF#1.jpg"/>
          <p:cNvPicPr>
            <a:picLocks noChangeAspect="1"/>
          </p:cNvPicPr>
          <p:nvPr/>
        </p:nvPicPr>
        <p:blipFill>
          <a:blip r:embed="rId2">
            <a:extLst/>
          </a:blip>
          <a:stretch>
            <a:fillRect/>
          </a:stretch>
        </p:blipFill>
        <p:spPr>
          <a:xfrm>
            <a:off x="5045542" y="-171482"/>
            <a:ext cx="14292917" cy="1391401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DA#1.jpg" descr="DA#1.jpg"/>
          <p:cNvPicPr>
            <a:picLocks noChangeAspect="1"/>
          </p:cNvPicPr>
          <p:nvPr/>
        </p:nvPicPr>
        <p:blipFill>
          <a:blip r:embed="rId2">
            <a:extLst/>
          </a:blip>
          <a:stretch>
            <a:fillRect/>
          </a:stretch>
        </p:blipFill>
        <p:spPr>
          <a:xfrm>
            <a:off x="337739" y="1744929"/>
            <a:ext cx="23708522" cy="909338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Dr. Pippa Malmgren.jpg" descr="Dr. Pippa Malmgren.jpg"/>
          <p:cNvPicPr>
            <a:picLocks noChangeAspect="1"/>
          </p:cNvPicPr>
          <p:nvPr/>
        </p:nvPicPr>
        <p:blipFill>
          <a:blip r:embed="rId2">
            <a:extLst/>
          </a:blip>
          <a:stretch>
            <a:fillRect/>
          </a:stretch>
        </p:blipFill>
        <p:spPr>
          <a:xfrm>
            <a:off x="1751152" y="841845"/>
            <a:ext cx="20881696" cy="1203231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newyorkfed.jpg" descr="newyorkfed.jpg"/>
          <p:cNvPicPr>
            <a:picLocks noChangeAspect="1"/>
          </p:cNvPicPr>
          <p:nvPr/>
        </p:nvPicPr>
        <p:blipFill>
          <a:blip r:embed="rId2">
            <a:extLst/>
          </a:blip>
          <a:stretch>
            <a:fillRect/>
          </a:stretch>
        </p:blipFill>
        <p:spPr>
          <a:xfrm>
            <a:off x="1033803" y="1122078"/>
            <a:ext cx="22316393" cy="1073231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evelation 13:16-17"/>
          <p:cNvSpPr txBox="1"/>
          <p:nvPr>
            <p:ph type="body" idx="1"/>
          </p:nvPr>
        </p:nvSpPr>
        <p:spPr>
          <a:xfrm>
            <a:off x="335901" y="498759"/>
            <a:ext cx="23805676" cy="12854496"/>
          </a:xfrm>
          <a:prstGeom prst="rect">
            <a:avLst/>
          </a:prstGeom>
        </p:spPr>
        <p:txBody>
          <a:bodyPr lIns="50800" tIns="50800" rIns="50800" bIns="50800" anchor="t"/>
          <a:lstStyle/>
          <a:p>
            <a:pPr defTabSz="759459">
              <a:defRPr sz="5000"/>
            </a:pPr>
          </a:p>
          <a:p>
            <a:pPr defTabSz="759459">
              <a:defRPr sz="5000"/>
            </a:pPr>
          </a:p>
          <a:p>
            <a:pPr defTabSz="759459">
              <a:defRPr sz="5000"/>
            </a:pPr>
          </a:p>
          <a:p>
            <a:pPr algn="ctr" defTabSz="759459">
              <a:defRPr sz="5000"/>
            </a:pPr>
          </a:p>
          <a:p>
            <a:pPr algn="ctr" defTabSz="759459">
              <a:defRPr sz="6800"/>
            </a:pPr>
          </a:p>
          <a:p>
            <a:pPr algn="ctr" defTabSz="759459">
              <a:defRPr sz="9200"/>
            </a:pPr>
          </a:p>
          <a:p>
            <a:pPr algn="ctr" defTabSz="759459">
              <a:defRPr sz="9200"/>
            </a:pPr>
          </a:p>
          <a:p>
            <a:pPr algn="ctr" defTabSz="759459">
              <a:defRPr sz="9200"/>
            </a:pPr>
          </a:p>
          <a:p>
            <a:pPr algn="ctr" defTabSz="759459">
              <a:defRPr sz="9200"/>
            </a:pPr>
          </a:p>
          <a:p>
            <a:pPr algn="ctr" defTabSz="759459">
              <a:defRPr sz="9200"/>
            </a:pPr>
          </a:p>
          <a:p>
            <a:pPr algn="ctr" defTabSz="759459">
              <a:defRPr sz="9200"/>
            </a:pPr>
            <a:r>
              <a:t>Revelation 13:16-17 </a:t>
            </a:r>
          </a:p>
        </p:txBody>
      </p:sp>
      <p:pic>
        <p:nvPicPr>
          <p:cNvPr id="270" name="MOTBT#6.jpg" descr="MOTBT#6.jpg"/>
          <p:cNvPicPr>
            <a:picLocks noChangeAspect="1"/>
          </p:cNvPicPr>
          <p:nvPr/>
        </p:nvPicPr>
        <p:blipFill>
          <a:blip r:embed="rId2">
            <a:extLst/>
          </a:blip>
          <a:stretch>
            <a:fillRect/>
          </a:stretch>
        </p:blipFill>
        <p:spPr>
          <a:xfrm>
            <a:off x="234238" y="5038626"/>
            <a:ext cx="23915525" cy="127738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2" name="Screen Shot 2021-12-02 at 10.16.01 PM.png" descr="Screen Shot 2021-12-02 at 10.16.01 PM.png"/>
          <p:cNvPicPr>
            <a:picLocks noChangeAspect="1"/>
          </p:cNvPicPr>
          <p:nvPr/>
        </p:nvPicPr>
        <p:blipFill>
          <a:blip r:embed="rId2">
            <a:extLst/>
          </a:blip>
          <a:stretch>
            <a:fillRect/>
          </a:stretch>
        </p:blipFill>
        <p:spPr>
          <a:xfrm>
            <a:off x="21025113" y="202973"/>
            <a:ext cx="2952820" cy="2945831"/>
          </a:xfrm>
          <a:prstGeom prst="rect">
            <a:avLst/>
          </a:prstGeom>
          <a:ln w="12700">
            <a:miter lim="400000"/>
          </a:ln>
        </p:spPr>
      </p:pic>
      <p:pic>
        <p:nvPicPr>
          <p:cNvPr id="273" name="Screen Shot 2021-12-05 at 6.28.10 PM.png" descr="Screen Shot 2021-12-05 at 6.28.10 PM.png"/>
          <p:cNvPicPr>
            <a:picLocks noChangeAspect="1"/>
          </p:cNvPicPr>
          <p:nvPr/>
        </p:nvPicPr>
        <p:blipFill>
          <a:blip r:embed="rId3">
            <a:extLst/>
          </a:blip>
          <a:stretch>
            <a:fillRect/>
          </a:stretch>
        </p:blipFill>
        <p:spPr>
          <a:xfrm>
            <a:off x="3316418" y="1518120"/>
            <a:ext cx="17751165" cy="1067976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MOTBT#1.jpg" descr="MOTBT#1.jpg"/>
          <p:cNvPicPr>
            <a:picLocks noChangeAspect="1"/>
          </p:cNvPicPr>
          <p:nvPr/>
        </p:nvPicPr>
        <p:blipFill>
          <a:blip r:embed="rId2">
            <a:extLst/>
          </a:blip>
          <a:stretch>
            <a:fillRect/>
          </a:stretch>
        </p:blipFill>
        <p:spPr>
          <a:xfrm>
            <a:off x="2320482" y="1793956"/>
            <a:ext cx="19743035" cy="735004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MOTBT#2.jpg" descr="MOTBT#2.jpg"/>
          <p:cNvPicPr>
            <a:picLocks noChangeAspect="1"/>
          </p:cNvPicPr>
          <p:nvPr/>
        </p:nvPicPr>
        <p:blipFill>
          <a:blip r:embed="rId2">
            <a:extLst/>
          </a:blip>
          <a:stretch>
            <a:fillRect/>
          </a:stretch>
        </p:blipFill>
        <p:spPr>
          <a:xfrm>
            <a:off x="3434291" y="1297776"/>
            <a:ext cx="17515418" cy="9784476"/>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MOTBT#3.jpg" descr="MOTBT#3.jpg"/>
          <p:cNvPicPr>
            <a:picLocks noChangeAspect="1"/>
          </p:cNvPicPr>
          <p:nvPr/>
        </p:nvPicPr>
        <p:blipFill>
          <a:blip r:embed="rId2">
            <a:extLst/>
          </a:blip>
          <a:stretch>
            <a:fillRect/>
          </a:stretch>
        </p:blipFill>
        <p:spPr>
          <a:xfrm>
            <a:off x="2379401" y="1631114"/>
            <a:ext cx="19625198" cy="924992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ouble-click to edit"/>
          <p:cNvSpPr txBox="1"/>
          <p:nvPr>
            <p:ph type="title"/>
          </p:nvPr>
        </p:nvSpPr>
        <p:spPr>
          <a:xfrm>
            <a:off x="287451" y="357186"/>
            <a:ext cx="23809098" cy="13001628"/>
          </a:xfrm>
          <a:prstGeom prst="rect">
            <a:avLst/>
          </a:prstGeom>
        </p:spPr>
        <p:txBody>
          <a:bodyPr/>
          <a:lstStyle/>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a:p>
            <a:pPr defTabSz="550424">
              <a:defRPr sz="7500"/>
            </a:pPr>
          </a:p>
        </p:txBody>
      </p:sp>
      <p:pic>
        <p:nvPicPr>
          <p:cNvPr id="282" name="AmazonONEpicture.jpg" descr="AmazonONEpicture.jpg"/>
          <p:cNvPicPr>
            <a:picLocks noChangeAspect="1"/>
          </p:cNvPicPr>
          <p:nvPr/>
        </p:nvPicPr>
        <p:blipFill>
          <a:blip r:embed="rId2">
            <a:extLst/>
          </a:blip>
          <a:stretch>
            <a:fillRect/>
          </a:stretch>
        </p:blipFill>
        <p:spPr>
          <a:xfrm>
            <a:off x="1218500" y="310477"/>
            <a:ext cx="21947000" cy="1309504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ouble-click to edit"/>
          <p:cNvSpPr txBox="1"/>
          <p:nvPr>
            <p:ph type="title"/>
          </p:nvPr>
        </p:nvSpPr>
        <p:spPr>
          <a:xfrm>
            <a:off x="167683" y="357186"/>
            <a:ext cx="23866740" cy="13001628"/>
          </a:xfrm>
          <a:prstGeom prst="rect">
            <a:avLst/>
          </a:prstGeom>
        </p:spPr>
        <p:txBody>
          <a:bodyPr/>
          <a:lstStyle/>
          <a:p>
            <a:pPr/>
          </a:p>
          <a:p>
            <a:pPr/>
          </a:p>
          <a:p>
            <a:pPr/>
          </a:p>
          <a:p>
            <a:pPr/>
          </a:p>
          <a:p>
            <a:pPr/>
          </a:p>
        </p:txBody>
      </p:sp>
      <p:pic>
        <p:nvPicPr>
          <p:cNvPr id="285" name="Amazonone#2.jpg" descr="Amazonone#2.jpg"/>
          <p:cNvPicPr>
            <a:picLocks noChangeAspect="1"/>
          </p:cNvPicPr>
          <p:nvPr/>
        </p:nvPicPr>
        <p:blipFill>
          <a:blip r:embed="rId2">
            <a:extLst/>
          </a:blip>
          <a:stretch>
            <a:fillRect/>
          </a:stretch>
        </p:blipFill>
        <p:spPr>
          <a:xfrm>
            <a:off x="265950" y="1181144"/>
            <a:ext cx="23670205" cy="10911304"/>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Double-click to edit"/>
          <p:cNvSpPr txBox="1"/>
          <p:nvPr>
            <p:ph type="title"/>
          </p:nvPr>
        </p:nvSpPr>
        <p:spPr>
          <a:xfrm>
            <a:off x="233733" y="357186"/>
            <a:ext cx="23916534" cy="13001628"/>
          </a:xfrm>
          <a:prstGeom prst="rect">
            <a:avLst/>
          </a:prstGeom>
        </p:spPr>
        <p:txBody>
          <a:bodyPr/>
          <a:lstStyle/>
          <a:p>
            <a:pPr defTabSz="755807">
              <a:defRPr sz="10300"/>
            </a:pPr>
          </a:p>
          <a:p>
            <a:pPr defTabSz="755807">
              <a:defRPr sz="10300"/>
            </a:pPr>
          </a:p>
          <a:p>
            <a:pPr defTabSz="755807">
              <a:defRPr sz="10300"/>
            </a:pPr>
          </a:p>
          <a:p>
            <a:pPr defTabSz="755807">
              <a:defRPr sz="10300"/>
            </a:pPr>
          </a:p>
          <a:p>
            <a:pPr defTabSz="755807">
              <a:defRPr sz="10300"/>
            </a:pPr>
          </a:p>
          <a:p>
            <a:pPr defTabSz="755807">
              <a:defRPr sz="10300"/>
            </a:pPr>
          </a:p>
        </p:txBody>
      </p:sp>
      <p:pic>
        <p:nvPicPr>
          <p:cNvPr id="288" name="AmazonOne#3.jpg" descr="AmazonOne#3.jpg"/>
          <p:cNvPicPr>
            <a:picLocks noChangeAspect="1"/>
          </p:cNvPicPr>
          <p:nvPr/>
        </p:nvPicPr>
        <p:blipFill>
          <a:blip r:embed="rId2">
            <a:extLst/>
          </a:blip>
          <a:stretch>
            <a:fillRect/>
          </a:stretch>
        </p:blipFill>
        <p:spPr>
          <a:xfrm>
            <a:off x="139742" y="1806891"/>
            <a:ext cx="24104516" cy="870341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xfrm>
            <a:off x="233733" y="357186"/>
            <a:ext cx="23916534" cy="13001628"/>
          </a:xfrm>
          <a:prstGeom prst="rect">
            <a:avLst/>
          </a:prstGeom>
        </p:spPr>
        <p:txBody>
          <a:bodyPr/>
          <a:lstStyle/>
          <a:p>
            <a:pPr defTabSz="755807">
              <a:defRPr sz="10300"/>
            </a:pPr>
          </a:p>
          <a:p>
            <a:pPr defTabSz="755807">
              <a:defRPr sz="10300"/>
            </a:pPr>
          </a:p>
          <a:p>
            <a:pPr defTabSz="755807">
              <a:defRPr sz="10300"/>
            </a:pPr>
          </a:p>
          <a:p>
            <a:pPr defTabSz="755807">
              <a:defRPr sz="10300"/>
            </a:pPr>
          </a:p>
          <a:p>
            <a:pPr defTabSz="755807">
              <a:defRPr sz="10300"/>
            </a:pPr>
          </a:p>
          <a:p>
            <a:pPr defTabSz="755807">
              <a:defRPr sz="10300"/>
            </a:pPr>
          </a:p>
        </p:txBody>
      </p:sp>
      <p:pic>
        <p:nvPicPr>
          <p:cNvPr id="291" name="Bionic Bank.jpg" descr="Bionic Bank.jpg"/>
          <p:cNvPicPr>
            <a:picLocks noChangeAspect="1"/>
          </p:cNvPicPr>
          <p:nvPr/>
        </p:nvPicPr>
        <p:blipFill>
          <a:blip r:embed="rId2">
            <a:extLst/>
          </a:blip>
          <a:stretch>
            <a:fillRect/>
          </a:stretch>
        </p:blipFill>
        <p:spPr>
          <a:xfrm>
            <a:off x="2183987" y="526017"/>
            <a:ext cx="20309499" cy="12314357"/>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DA#7.jpg" descr="DA#7.jpg"/>
          <p:cNvPicPr>
            <a:picLocks noChangeAspect="1"/>
          </p:cNvPicPr>
          <p:nvPr/>
        </p:nvPicPr>
        <p:blipFill>
          <a:blip r:embed="rId2">
            <a:extLst/>
          </a:blip>
          <a:stretch>
            <a:fillRect/>
          </a:stretch>
        </p:blipFill>
        <p:spPr>
          <a:xfrm>
            <a:off x="420818" y="3020506"/>
            <a:ext cx="23542363" cy="580599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DA#8.jpg" descr="DA#8.jpg"/>
          <p:cNvPicPr>
            <a:picLocks noChangeAspect="1"/>
          </p:cNvPicPr>
          <p:nvPr/>
        </p:nvPicPr>
        <p:blipFill>
          <a:blip r:embed="rId2">
            <a:extLst/>
          </a:blip>
          <a:stretch>
            <a:fillRect/>
          </a:stretch>
        </p:blipFill>
        <p:spPr>
          <a:xfrm>
            <a:off x="589090" y="3549810"/>
            <a:ext cx="23205821" cy="443370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DA#9.jpg" descr="DA#9.jpg"/>
          <p:cNvPicPr>
            <a:picLocks noChangeAspect="1"/>
          </p:cNvPicPr>
          <p:nvPr/>
        </p:nvPicPr>
        <p:blipFill>
          <a:blip r:embed="rId2">
            <a:extLst/>
          </a:blip>
          <a:stretch>
            <a:fillRect/>
          </a:stretch>
        </p:blipFill>
        <p:spPr>
          <a:xfrm>
            <a:off x="719296" y="4228705"/>
            <a:ext cx="22945409" cy="3994545"/>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Revelation 13:16-17"/>
          <p:cNvSpPr txBox="1"/>
          <p:nvPr>
            <p:ph type="body" idx="1"/>
          </p:nvPr>
        </p:nvSpPr>
        <p:spPr>
          <a:xfrm>
            <a:off x="335901" y="498759"/>
            <a:ext cx="23805676" cy="12854496"/>
          </a:xfrm>
          <a:prstGeom prst="rect">
            <a:avLst/>
          </a:prstGeom>
        </p:spPr>
        <p:txBody>
          <a:bodyPr lIns="50800" tIns="50800" rIns="50800" bIns="50800" anchor="t"/>
          <a:lstStyle/>
          <a:p>
            <a:pPr defTabSz="759459">
              <a:defRPr sz="5000"/>
            </a:pPr>
          </a:p>
          <a:p>
            <a:pPr defTabSz="759459">
              <a:defRPr sz="5000"/>
            </a:pPr>
          </a:p>
          <a:p>
            <a:pPr defTabSz="759459">
              <a:defRPr sz="5000"/>
            </a:pPr>
          </a:p>
          <a:p>
            <a:pPr algn="ctr" defTabSz="759459">
              <a:defRPr sz="5000"/>
            </a:pPr>
          </a:p>
          <a:p>
            <a:pPr algn="ctr" defTabSz="759459">
              <a:defRPr sz="6800"/>
            </a:pPr>
          </a:p>
          <a:p>
            <a:pPr algn="ctr" defTabSz="759459">
              <a:defRPr sz="9200"/>
            </a:pPr>
          </a:p>
          <a:p>
            <a:pPr algn="ctr" defTabSz="759459">
              <a:defRPr sz="9200"/>
            </a:pPr>
          </a:p>
          <a:p>
            <a:pPr algn="ctr" defTabSz="759459">
              <a:defRPr sz="9200"/>
            </a:pPr>
          </a:p>
          <a:p>
            <a:pPr algn="ctr" defTabSz="759459">
              <a:defRPr sz="9200"/>
            </a:pPr>
          </a:p>
          <a:p>
            <a:pPr algn="ctr" defTabSz="759459">
              <a:defRPr sz="9200"/>
            </a:pPr>
          </a:p>
          <a:p>
            <a:pPr algn="ctr" defTabSz="759459">
              <a:defRPr sz="9200"/>
            </a:pPr>
            <a:r>
              <a:t>Revelation 13:16-17 </a:t>
            </a:r>
          </a:p>
        </p:txBody>
      </p:sp>
      <p:pic>
        <p:nvPicPr>
          <p:cNvPr id="300" name="MOTBT#6.jpg" descr="MOTBT#6.jpg"/>
          <p:cNvPicPr>
            <a:picLocks noChangeAspect="1"/>
          </p:cNvPicPr>
          <p:nvPr/>
        </p:nvPicPr>
        <p:blipFill>
          <a:blip r:embed="rId2">
            <a:extLst/>
          </a:blip>
          <a:stretch>
            <a:fillRect/>
          </a:stretch>
        </p:blipFill>
        <p:spPr>
          <a:xfrm>
            <a:off x="234238" y="5038626"/>
            <a:ext cx="23915525" cy="1277389"/>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MOTBT#7.jpg" descr="MOTBT#7.jpg"/>
          <p:cNvPicPr>
            <a:picLocks noChangeAspect="1"/>
          </p:cNvPicPr>
          <p:nvPr/>
        </p:nvPicPr>
        <p:blipFill>
          <a:blip r:embed="rId2">
            <a:extLst/>
          </a:blip>
          <a:stretch>
            <a:fillRect/>
          </a:stretch>
        </p:blipFill>
        <p:spPr>
          <a:xfrm>
            <a:off x="-66989" y="2405639"/>
            <a:ext cx="24517978" cy="6528811"/>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MOTBT#8.jpg" descr="MOTBT#8.jpg"/>
          <p:cNvPicPr>
            <a:picLocks noChangeAspect="1"/>
          </p:cNvPicPr>
          <p:nvPr/>
        </p:nvPicPr>
        <p:blipFill>
          <a:blip r:embed="rId2">
            <a:extLst/>
          </a:blip>
          <a:stretch>
            <a:fillRect/>
          </a:stretch>
        </p:blipFill>
        <p:spPr>
          <a:xfrm>
            <a:off x="8240921" y="8353"/>
            <a:ext cx="7902157" cy="11793671"/>
          </a:xfrm>
          <a:prstGeom prst="rect">
            <a:avLst/>
          </a:prstGeom>
          <a:ln w="12700">
            <a:miter lim="400000"/>
          </a:ln>
        </p:spPr>
      </p:pic>
      <p:sp>
        <p:nvSpPr>
          <p:cNvPr id="305" name="Israel Defense Forces soldier Asael Lubotzky prays with tefillin."/>
          <p:cNvSpPr txBox="1"/>
          <p:nvPr/>
        </p:nvSpPr>
        <p:spPr>
          <a:xfrm>
            <a:off x="8584369" y="12688351"/>
            <a:ext cx="721526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u="sng">
                <a:solidFill>
                  <a:srgbClr val="0645AD"/>
                </a:solidFill>
                <a:latin typeface="+mj-lt"/>
                <a:ea typeface="+mj-ea"/>
                <a:cs typeface="+mj-cs"/>
                <a:sym typeface="Helvetica"/>
              </a:defRPr>
            </a:pPr>
            <a:r>
              <a:rPr>
                <a:solidFill>
                  <a:srgbClr val="0000FF"/>
                </a:solidFill>
                <a:uFill>
                  <a:solidFill>
                    <a:srgbClr val="0000FF"/>
                  </a:solidFill>
                </a:uFill>
                <a:hlinkClick r:id="rId3" invalidUrl="" action="" tgtFrame="" tooltip="" history="1" highlightClick="0" endSnd="0"/>
              </a:rPr>
              <a:t>Israel Defense Forces</a:t>
            </a:r>
            <a:r>
              <a:rPr u="none">
                <a:solidFill>
                  <a:srgbClr val="202122"/>
                </a:solidFill>
              </a:rPr>
              <a:t> soldier </a:t>
            </a:r>
            <a:r>
              <a:rPr>
                <a:solidFill>
                  <a:srgbClr val="0000FF"/>
                </a:solidFill>
                <a:uFill>
                  <a:solidFill>
                    <a:srgbClr val="0000FF"/>
                  </a:solidFill>
                </a:uFill>
                <a:hlinkClick r:id="rId4" invalidUrl="" action="" tgtFrame="" tooltip="" history="1" highlightClick="0" endSnd="0"/>
              </a:rPr>
              <a:t>Asael Lubotzky</a:t>
            </a:r>
            <a:r>
              <a:rPr u="none">
                <a:solidFill>
                  <a:srgbClr val="202122"/>
                </a:solidFill>
              </a:rPr>
              <a:t> prays with tefillin.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he Convergence of  End Time Even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12500"/>
            </a:pPr>
            <a:r>
              <a:t>The Convergence of</a:t>
            </a:r>
            <a:br/>
            <a:r>
              <a:t> End Time Events </a:t>
            </a:r>
          </a:p>
          <a:p>
            <a:pPr algn="ctr">
              <a:defRPr sz="12500"/>
            </a:pPr>
          </a:p>
          <a:p>
            <a:pPr algn="ctr">
              <a:defRPr sz="12500"/>
            </a:pPr>
            <a:r>
              <a:t>(Part 2)</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ark of the Beast  Technolog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Mark of the Beast </a:t>
            </a:r>
            <a:br/>
            <a:r>
              <a:t>Technology</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One-World Religion"/>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One-World Religion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Jews Return to Israel"/>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Jews Return to Israel</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Israel Surrounded  By Her Enemi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 Surrounded </a:t>
            </a:r>
            <a:br/>
            <a:r>
              <a:t>By Her Enemies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Jews Are Prepared  to Be Deceived by a False Messiah"/>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10000"/>
            </a:pPr>
            <a:r>
              <a:t>Jews Are Prepared </a:t>
            </a:r>
            <a:br/>
            <a:r>
              <a:t>to Be Deceived by a False Messiah</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Rise of Antisemit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Antisemitism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Global Famin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Global Famine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Plagu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Plagues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Wars and Rumors of War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Wars and Rumors of Wars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Earthquake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Earthquakes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he Third Temple  in Jerusale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Third Temple </a:t>
            </a:r>
            <a:br/>
            <a:r>
              <a:t>in Jerusalem</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The Rise of Apostas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Apostasy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he Rise of False Chris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Rise of False Christs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Rise of Humanism, Hedonism"/>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Humanism, Hedonism </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Rise of False Prophets"/>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Rise of False Prophets </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Luke 21:28…"/>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700"/>
            </a:pPr>
            <a:r>
              <a:t>Luke 21:28</a:t>
            </a:r>
          </a:p>
          <a:p>
            <a:pPr algn="ctr">
              <a:defRPr sz="7400"/>
            </a:pPr>
          </a:p>
          <a:p>
            <a:pPr algn="ctr">
              <a:defRPr sz="8000"/>
            </a:pPr>
            <a:r>
              <a:t> </a:t>
            </a:r>
            <a:r>
              <a:rPr>
                <a:solidFill>
                  <a:srgbClr val="FFD479"/>
                </a:solidFill>
              </a:rPr>
              <a:t>Now when these things begin to happen,</a:t>
            </a:r>
            <a:r>
              <a:t> look up and lift up your heads, because your redemption draws near.”</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Revelation 1:1…"/>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7300"/>
            </a:pPr>
            <a:r>
              <a:t>Revelation 1:1</a:t>
            </a:r>
          </a:p>
          <a:p>
            <a:pPr algn="ctr">
              <a:defRPr sz="5500"/>
            </a:pPr>
          </a:p>
          <a:p>
            <a:pPr algn="ctr">
              <a:defRPr sz="7400"/>
            </a:pPr>
            <a:r>
              <a:t>The Revelation of Jesus Christ, which God gave Him to show His servants—things which must</a:t>
            </a:r>
            <a:r>
              <a:rPr>
                <a:solidFill>
                  <a:srgbClr val="FFD479"/>
                </a:solidFill>
              </a:rPr>
              <a:t> shortly take place. </a:t>
            </a:r>
            <a:r>
              <a:t>And He sent and signified it by His angel to His servant John,</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52" name="Soon.jpg" descr="Soon.jpg"/>
          <p:cNvPicPr>
            <a:picLocks noChangeAspect="1"/>
          </p:cNvPicPr>
          <p:nvPr/>
        </p:nvPicPr>
        <p:blipFill>
          <a:blip r:embed="rId2">
            <a:extLst/>
          </a:blip>
          <a:stretch>
            <a:fillRect/>
          </a:stretch>
        </p:blipFill>
        <p:spPr>
          <a:xfrm>
            <a:off x="3395743" y="6249554"/>
            <a:ext cx="17592514" cy="5237467"/>
          </a:xfrm>
          <a:prstGeom prst="rect">
            <a:avLst/>
          </a:prstGeom>
          <a:ln w="12700">
            <a:miter lim="400000"/>
          </a:ln>
        </p:spPr>
      </p:pic>
      <p:pic>
        <p:nvPicPr>
          <p:cNvPr id="353" name="Soon#2.jpg" descr="Soon#2.jpg"/>
          <p:cNvPicPr>
            <a:picLocks noChangeAspect="1"/>
          </p:cNvPicPr>
          <p:nvPr/>
        </p:nvPicPr>
        <p:blipFill>
          <a:blip r:embed="rId3">
            <a:extLst/>
          </a:blip>
          <a:stretch>
            <a:fillRect/>
          </a:stretch>
        </p:blipFill>
        <p:spPr>
          <a:xfrm>
            <a:off x="1444044" y="1965242"/>
            <a:ext cx="21589390" cy="3417218"/>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One World Economy…"/>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Economy </a:t>
            </a:r>
          </a:p>
          <a:p>
            <a:pPr algn="ctr">
              <a:defRPr sz="10000"/>
            </a:pPr>
            <a:r>
              <a:t>Update</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58" name="digitaldollar#1.jpg" descr="digitaldollar#1.jpg"/>
          <p:cNvPicPr>
            <a:picLocks noChangeAspect="1"/>
          </p:cNvPicPr>
          <p:nvPr/>
        </p:nvPicPr>
        <p:blipFill>
          <a:blip r:embed="rId2">
            <a:extLst/>
          </a:blip>
          <a:stretch>
            <a:fillRect/>
          </a:stretch>
        </p:blipFill>
        <p:spPr>
          <a:xfrm>
            <a:off x="2746999" y="2042702"/>
            <a:ext cx="18890002" cy="757634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61" name="digitaldollar#2.jpg" descr="digitaldollar#2.jpg"/>
          <p:cNvPicPr>
            <a:picLocks noChangeAspect="1"/>
          </p:cNvPicPr>
          <p:nvPr/>
        </p:nvPicPr>
        <p:blipFill>
          <a:blip r:embed="rId2">
            <a:extLst/>
          </a:blip>
          <a:stretch>
            <a:fillRect/>
          </a:stretch>
        </p:blipFill>
        <p:spPr>
          <a:xfrm>
            <a:off x="2745883" y="2980070"/>
            <a:ext cx="18892233" cy="670792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he Red Heifer"/>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The Red Heifer </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64" name="Fednow#1.jpg" descr="Fednow#1.jpg"/>
          <p:cNvPicPr>
            <a:picLocks noChangeAspect="1"/>
          </p:cNvPicPr>
          <p:nvPr/>
        </p:nvPicPr>
        <p:blipFill>
          <a:blip r:embed="rId2">
            <a:extLst/>
          </a:blip>
          <a:stretch>
            <a:fillRect/>
          </a:stretch>
        </p:blipFill>
        <p:spPr>
          <a:xfrm>
            <a:off x="210655" y="928961"/>
            <a:ext cx="23962689" cy="10222616"/>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67" name="Fednow#2.jpg" descr="Fednow#2.jpg"/>
          <p:cNvPicPr>
            <a:picLocks noChangeAspect="1"/>
          </p:cNvPicPr>
          <p:nvPr/>
        </p:nvPicPr>
        <p:blipFill>
          <a:blip r:embed="rId2">
            <a:extLst/>
          </a:blip>
          <a:stretch>
            <a:fillRect/>
          </a:stretch>
        </p:blipFill>
        <p:spPr>
          <a:xfrm>
            <a:off x="1983196" y="1472896"/>
            <a:ext cx="20417608" cy="9803086"/>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70" name="Fednow#3.jpg" descr="Fednow#3.jpg"/>
          <p:cNvPicPr>
            <a:picLocks noChangeAspect="1"/>
          </p:cNvPicPr>
          <p:nvPr/>
        </p:nvPicPr>
        <p:blipFill>
          <a:blip r:embed="rId2">
            <a:extLst/>
          </a:blip>
          <a:stretch>
            <a:fillRect/>
          </a:stretch>
        </p:blipFill>
        <p:spPr>
          <a:xfrm>
            <a:off x="1886525" y="721738"/>
            <a:ext cx="20610950" cy="11885866"/>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73" name="Fednow#4.jpg" descr="Fednow#4.jpg"/>
          <p:cNvPicPr>
            <a:picLocks noChangeAspect="1"/>
          </p:cNvPicPr>
          <p:nvPr/>
        </p:nvPicPr>
        <p:blipFill>
          <a:blip r:embed="rId2">
            <a:extLst/>
          </a:blip>
          <a:stretch>
            <a:fillRect/>
          </a:stretch>
        </p:blipFill>
        <p:spPr>
          <a:xfrm>
            <a:off x="1098799" y="2604777"/>
            <a:ext cx="22186401" cy="7501725"/>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76" name="Fednow#5.jpg" descr="Fednow#5.jpg"/>
          <p:cNvPicPr>
            <a:picLocks noChangeAspect="1"/>
          </p:cNvPicPr>
          <p:nvPr/>
        </p:nvPicPr>
        <p:blipFill>
          <a:blip r:embed="rId2">
            <a:extLst/>
          </a:blip>
          <a:stretch>
            <a:fillRect/>
          </a:stretch>
        </p:blipFill>
        <p:spPr>
          <a:xfrm>
            <a:off x="561837" y="4699870"/>
            <a:ext cx="23260326" cy="2748681"/>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79" name="Fednow#6.jpg" descr="Fednow#6.jpg"/>
          <p:cNvPicPr>
            <a:picLocks noChangeAspect="1"/>
          </p:cNvPicPr>
          <p:nvPr/>
        </p:nvPicPr>
        <p:blipFill>
          <a:blip r:embed="rId2">
            <a:extLst/>
          </a:blip>
          <a:stretch>
            <a:fillRect/>
          </a:stretch>
        </p:blipFill>
        <p:spPr>
          <a:xfrm>
            <a:off x="1979340" y="3180652"/>
            <a:ext cx="20425321" cy="5239448"/>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82" name="Fednow#7.jpg" descr="Fednow#7.jpg"/>
          <p:cNvPicPr>
            <a:picLocks noChangeAspect="1"/>
          </p:cNvPicPr>
          <p:nvPr/>
        </p:nvPicPr>
        <p:blipFill>
          <a:blip r:embed="rId2">
            <a:extLst/>
          </a:blip>
          <a:stretch>
            <a:fillRect/>
          </a:stretch>
        </p:blipFill>
        <p:spPr>
          <a:xfrm>
            <a:off x="664142" y="3564513"/>
            <a:ext cx="23055715" cy="4207887"/>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85" name="gold#1.jpg" descr="gold#1.jpg"/>
          <p:cNvPicPr>
            <a:picLocks noChangeAspect="1"/>
          </p:cNvPicPr>
          <p:nvPr/>
        </p:nvPicPr>
        <p:blipFill>
          <a:blip r:embed="rId2">
            <a:extLst/>
          </a:blip>
          <a:stretch>
            <a:fillRect/>
          </a:stretch>
        </p:blipFill>
        <p:spPr>
          <a:xfrm>
            <a:off x="1025686" y="1650222"/>
            <a:ext cx="22332628" cy="7379478"/>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88" name="Gold#2.jpg" descr="Gold#2.jpg"/>
          <p:cNvPicPr>
            <a:picLocks noChangeAspect="1"/>
          </p:cNvPicPr>
          <p:nvPr/>
        </p:nvPicPr>
        <p:blipFill>
          <a:blip r:embed="rId2">
            <a:extLst/>
          </a:blip>
          <a:stretch>
            <a:fillRect/>
          </a:stretch>
        </p:blipFill>
        <p:spPr>
          <a:xfrm>
            <a:off x="1138858" y="2817803"/>
            <a:ext cx="22106283" cy="6133409"/>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391" name="WW#1.jpg" descr="WW#1.jpg"/>
          <p:cNvPicPr>
            <a:picLocks noChangeAspect="1"/>
          </p:cNvPicPr>
          <p:nvPr/>
        </p:nvPicPr>
        <p:blipFill>
          <a:blip r:embed="rId2">
            <a:extLst/>
          </a:blip>
          <a:stretch>
            <a:fillRect/>
          </a:stretch>
        </p:blipFill>
        <p:spPr>
          <a:xfrm>
            <a:off x="907897" y="2320856"/>
            <a:ext cx="22568205" cy="713378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Israel’s Treasure"/>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Israel’s Treasure </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WW#2.jpg" descr="WW#2.jpg"/>
          <p:cNvPicPr>
            <a:picLocks noChangeAspect="1"/>
          </p:cNvPicPr>
          <p:nvPr/>
        </p:nvPicPr>
        <p:blipFill>
          <a:blip r:embed="rId2">
            <a:extLst/>
          </a:blip>
          <a:stretch>
            <a:fillRect/>
          </a:stretch>
        </p:blipFill>
        <p:spPr>
          <a:xfrm>
            <a:off x="1560263" y="3857102"/>
            <a:ext cx="21263474" cy="4010548"/>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One World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defRPr sz="5500"/>
            </a:pPr>
          </a:p>
          <a:p>
            <a:pPr algn="ctr">
              <a:defRPr sz="5500"/>
            </a:pPr>
          </a:p>
          <a:p>
            <a:pPr algn="ctr">
              <a:defRPr sz="7400"/>
            </a:pPr>
          </a:p>
          <a:p>
            <a:pPr algn="ctr">
              <a:defRPr sz="10000"/>
            </a:pPr>
            <a:r>
              <a:t>One World Government</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The Bible Describes  World Government:…"/>
          <p:cNvSpPr txBox="1"/>
          <p:nvPr>
            <p:ph type="body" idx="1"/>
          </p:nvPr>
        </p:nvSpPr>
        <p:spPr>
          <a:xfrm>
            <a:off x="335901" y="498759"/>
            <a:ext cx="23805676" cy="12854496"/>
          </a:xfrm>
          <a:prstGeom prst="rect">
            <a:avLst/>
          </a:prstGeom>
        </p:spPr>
        <p:txBody>
          <a:bodyPr lIns="50800" tIns="50800" rIns="50800" bIns="50800" anchor="t"/>
          <a:lstStyle/>
          <a:p>
            <a:pPr defTabSz="668655">
              <a:defRPr sz="4400"/>
            </a:pPr>
          </a:p>
          <a:p>
            <a:pPr defTabSz="668655">
              <a:defRPr sz="4400"/>
            </a:pPr>
          </a:p>
          <a:p>
            <a:pPr algn="ctr" defTabSz="668655">
              <a:defRPr sz="8100"/>
            </a:pPr>
            <a:r>
              <a:t>The Bible Describes </a:t>
            </a:r>
            <a:br/>
            <a:r>
              <a:t>World Government:</a:t>
            </a:r>
          </a:p>
          <a:p>
            <a:pPr algn="ctr" defTabSz="668655">
              <a:defRPr sz="8100"/>
            </a:pPr>
          </a:p>
          <a:p>
            <a:pPr algn="ctr" defTabSz="668655">
              <a:defRPr sz="8100"/>
            </a:pPr>
            <a:r>
              <a:t>Revelation 13</a:t>
            </a:r>
          </a:p>
          <a:p>
            <a:pPr algn="ctr" defTabSz="668655">
              <a:defRPr sz="8100"/>
            </a:pPr>
            <a:r>
              <a:t>Revelation 17</a:t>
            </a:r>
          </a:p>
          <a:p>
            <a:pPr algn="ctr" defTabSz="668655">
              <a:defRPr sz="8100"/>
            </a:pPr>
            <a:r>
              <a:t>Revelation 18</a:t>
            </a:r>
          </a:p>
          <a:p>
            <a:pPr algn="ctr" defTabSz="668655">
              <a:defRPr sz="8100"/>
            </a:pPr>
            <a:r>
              <a:t>Daniel 2</a:t>
            </a:r>
          </a:p>
          <a:p>
            <a:pPr algn="ctr" defTabSz="668655">
              <a:defRPr sz="8100"/>
            </a:pPr>
            <a:r>
              <a:t>Daniel 7</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00" name="World Government Summit.jpg" descr="World Government Summit.jpg"/>
          <p:cNvPicPr>
            <a:picLocks noChangeAspect="1"/>
          </p:cNvPicPr>
          <p:nvPr/>
        </p:nvPicPr>
        <p:blipFill>
          <a:blip r:embed="rId2">
            <a:extLst/>
          </a:blip>
          <a:stretch>
            <a:fillRect/>
          </a:stretch>
        </p:blipFill>
        <p:spPr>
          <a:xfrm>
            <a:off x="-68396" y="903902"/>
            <a:ext cx="24520792" cy="10462598"/>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Presentation Subtitle"/>
          <p:cNvSpPr txBox="1"/>
          <p:nvPr>
            <p:ph type="body" idx="1"/>
          </p:nvPr>
        </p:nvSpPr>
        <p:spPr>
          <a:xfrm>
            <a:off x="335901" y="498759"/>
            <a:ext cx="23805676" cy="12854496"/>
          </a:xfrm>
          <a:prstGeom prst="rect">
            <a:avLst/>
          </a:prstGeom>
        </p:spPr>
        <p:txBody>
          <a:bodyPr lIns="50800" tIns="50800" rIns="50800" bIns="50800" anchor="t"/>
          <a:lstStyle/>
          <a:p>
            <a:pPr/>
          </a:p>
        </p:txBody>
      </p:sp>
      <p:pic>
        <p:nvPicPr>
          <p:cNvPr id="403" name="globalorder#1.jpg" descr="globalorder#1.jpg"/>
          <p:cNvPicPr>
            <a:picLocks noChangeAspect="1"/>
          </p:cNvPicPr>
          <p:nvPr/>
        </p:nvPicPr>
        <p:blipFill>
          <a:blip r:embed="rId2">
            <a:extLst/>
          </a:blip>
          <a:stretch>
            <a:fillRect/>
          </a:stretch>
        </p:blipFill>
        <p:spPr>
          <a:xfrm>
            <a:off x="599148" y="4489101"/>
            <a:ext cx="23185704" cy="3274555"/>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Presentation Subtitle"/>
          <p:cNvSpPr txBox="1"/>
          <p:nvPr>
            <p:ph type="body" idx="1"/>
          </p:nvPr>
        </p:nvSpPr>
        <p:spPr>
          <a:xfrm>
            <a:off x="289162" y="-1770897"/>
            <a:ext cx="23805676" cy="12854496"/>
          </a:xfrm>
          <a:prstGeom prst="rect">
            <a:avLst/>
          </a:prstGeom>
        </p:spPr>
        <p:txBody>
          <a:bodyPr lIns="50800" tIns="50800" rIns="50800" bIns="50800" anchor="t"/>
          <a:lstStyle/>
          <a:p>
            <a:pPr/>
          </a:p>
        </p:txBody>
      </p:sp>
      <p:pic>
        <p:nvPicPr>
          <p:cNvPr id="406" name="EU#2.jpg" descr="EU#2.jpg"/>
          <p:cNvPicPr>
            <a:picLocks noChangeAspect="1"/>
          </p:cNvPicPr>
          <p:nvPr/>
        </p:nvPicPr>
        <p:blipFill>
          <a:blip r:embed="rId2">
            <a:extLst/>
          </a:blip>
          <a:stretch>
            <a:fillRect/>
          </a:stretch>
        </p:blipFill>
        <p:spPr>
          <a:xfrm>
            <a:off x="289162" y="-1770896"/>
            <a:ext cx="20689285" cy="9054496"/>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Jean-Claude Trichet,  President of the European Central Bank,  April 26, 2010:   The evolution of global governance:  Let me turn to the question of how global governance is evolving after the crisis."/>
          <p:cNvSpPr txBox="1"/>
          <p:nvPr>
            <p:ph type="body" idx="1"/>
          </p:nvPr>
        </p:nvSpPr>
        <p:spPr>
          <a:xfrm>
            <a:off x="335901" y="498759"/>
            <a:ext cx="23805676" cy="12854496"/>
          </a:xfrm>
          <a:prstGeom prst="rect">
            <a:avLst/>
          </a:prstGeom>
        </p:spPr>
        <p:txBody>
          <a:bodyPr lIns="50800" tIns="50800" rIns="50800" bIns="50800" anchor="t"/>
          <a:lstStyle/>
          <a:p>
            <a:pPr defTabSz="668655">
              <a:defRPr sz="4400"/>
            </a:pPr>
          </a:p>
          <a:p>
            <a:pPr defTabSz="668655">
              <a:defRPr sz="4400"/>
            </a:pPr>
          </a:p>
          <a:p>
            <a:pPr algn="ctr" defTabSz="668655">
              <a:defRPr sz="8100"/>
            </a:pPr>
            <a:r>
              <a:t>Jean-Claude Trichet, </a:t>
            </a:r>
            <a:br/>
            <a:r>
              <a:t>President of the European Central Bank, </a:t>
            </a:r>
            <a:br/>
            <a:r>
              <a:t>April 26, 2010: </a:t>
            </a:r>
            <a:br/>
            <a:br/>
            <a:r>
              <a:rPr u="sng"/>
              <a:t>The evolution of global governance:</a:t>
            </a:r>
            <a:br>
              <a:rPr u="sng"/>
            </a:br>
            <a:br>
              <a:rPr u="sng"/>
            </a:br>
            <a:r>
              <a:t>Let me turn to the question of how global governance is evolving after the crisis. </a:t>
            </a:r>
            <a:b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Overall, the system is moving decisively genuine global governance that is much more inclusive, encompassing the key emerging economies as well as industrialized countries. The significant transformation of global governance that we are engineering today"/>
          <p:cNvSpPr txBox="1"/>
          <p:nvPr>
            <p:ph type="body" idx="1"/>
          </p:nvPr>
        </p:nvSpPr>
        <p:spPr>
          <a:xfrm>
            <a:off x="335901" y="498759"/>
            <a:ext cx="23805676" cy="12854496"/>
          </a:xfrm>
          <a:prstGeom prst="rect">
            <a:avLst/>
          </a:prstGeom>
        </p:spPr>
        <p:txBody>
          <a:bodyPr lIns="50800" tIns="50800" rIns="50800" bIns="50800" anchor="t"/>
          <a:lstStyle/>
          <a:p>
            <a:pPr defTabSz="734694">
              <a:defRPr sz="4800"/>
            </a:pPr>
          </a:p>
          <a:p>
            <a:pPr defTabSz="734694">
              <a:defRPr sz="4800"/>
            </a:pPr>
          </a:p>
          <a:p>
            <a:pPr algn="ctr" defTabSz="734694">
              <a:defRPr sz="8900"/>
            </a:pPr>
            <a:r>
              <a:t>Overall, the system is moving decisively genuine global governance that is much more inclusive, encompassing the key emerging economies as well as industrialized countries. The significant transformation of global governance that we are engineering today is illustrated by three examples. </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First, the emergence of the G20 a the prime group for global economic governance at the level of ministers, governors and heads of state or government."/>
          <p:cNvSpPr txBox="1"/>
          <p:nvPr>
            <p:ph type="body" idx="1"/>
          </p:nvPr>
        </p:nvSpPr>
        <p:spPr>
          <a:xfrm>
            <a:off x="335901" y="498759"/>
            <a:ext cx="23805676" cy="12854496"/>
          </a:xfrm>
          <a:prstGeom prst="rect">
            <a:avLst/>
          </a:prstGeom>
        </p:spPr>
        <p:txBody>
          <a:bodyPr lIns="50800" tIns="50800" rIns="50800" bIns="50800" anchor="t"/>
          <a:lstStyle/>
          <a:p>
            <a:pPr>
              <a:defRPr sz="5500"/>
            </a:pPr>
          </a:p>
          <a:p>
            <a:pPr>
              <a:defRPr sz="5500"/>
            </a:pPr>
          </a:p>
          <a:p>
            <a:pPr algn="ctr">
              <a:defRPr sz="10000"/>
            </a:pPr>
            <a:r>
              <a:t>First, the emergence of the G20 a the prime group for global economic governance at the level of ministers, governors and heads of state or government.</a:t>
            </a:r>
            <a:br/>
            <a:b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econdly, the establishment of the Global Economy Meeting of central bank governors under the auspices of the BIS as the prime group for the governance of central bank cooperation."/>
          <p:cNvSpPr txBox="1"/>
          <p:nvPr>
            <p:ph type="body" idx="1"/>
          </p:nvPr>
        </p:nvSpPr>
        <p:spPr>
          <a:xfrm>
            <a:off x="1611774" y="430752"/>
            <a:ext cx="21160452" cy="12854496"/>
          </a:xfrm>
          <a:prstGeom prst="rect">
            <a:avLst/>
          </a:prstGeom>
        </p:spPr>
        <p:txBody>
          <a:bodyPr lIns="50800" tIns="50800" rIns="50800" bIns="50800" anchor="t"/>
          <a:lstStyle/>
          <a:p>
            <a:pPr defTabSz="701675">
              <a:defRPr sz="4600"/>
            </a:pPr>
          </a:p>
          <a:p>
            <a:pPr defTabSz="701675">
              <a:defRPr sz="4600"/>
            </a:pPr>
          </a:p>
          <a:p>
            <a:pPr algn="ctr" defTabSz="701675">
              <a:defRPr sz="8500"/>
            </a:pPr>
            <a:br>
              <a:rPr sz="4600"/>
            </a:br>
            <a:r>
              <a:t>Secondly, the establishment of the Global Economy Meeting of central bank governors under the auspices of the BIS as the prime group for the governance of central bank cooperation.</a:t>
            </a:r>
            <a:br/>
            <a:b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